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5" r:id="rId1"/>
  </p:sldMasterIdLst>
  <p:notesMasterIdLst>
    <p:notesMasterId r:id="rId19"/>
  </p:notesMasterIdLst>
  <p:handoutMasterIdLst>
    <p:handoutMasterId r:id="rId20"/>
  </p:handoutMasterIdLst>
  <p:sldIdLst>
    <p:sldId id="339" r:id="rId2"/>
    <p:sldId id="510" r:id="rId3"/>
    <p:sldId id="493" r:id="rId4"/>
    <p:sldId id="494" r:id="rId5"/>
    <p:sldId id="495" r:id="rId6"/>
    <p:sldId id="496" r:id="rId7"/>
    <p:sldId id="497" r:id="rId8"/>
    <p:sldId id="498" r:id="rId9"/>
    <p:sldId id="511" r:id="rId10"/>
    <p:sldId id="499" r:id="rId11"/>
    <p:sldId id="500" r:id="rId12"/>
    <p:sldId id="501" r:id="rId13"/>
    <p:sldId id="502" r:id="rId14"/>
    <p:sldId id="503" r:id="rId15"/>
    <p:sldId id="488" r:id="rId16"/>
    <p:sldId id="504" r:id="rId17"/>
    <p:sldId id="509" r:id="rId18"/>
  </p:sldIdLst>
  <p:sldSz cx="13004800" cy="73152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8760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487604" algn="l" defTabSz="48760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975208" algn="l" defTabSz="48760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1462811" algn="l" defTabSz="48760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1950415" algn="l" defTabSz="48760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2438019" algn="l" defTabSz="48760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2925622" algn="l" defTabSz="48760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3413226" algn="l" defTabSz="48760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3900830" algn="l" defTabSz="48760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5" autoAdjust="0"/>
    <p:restoredTop sz="94731" autoAdjust="0"/>
  </p:normalViewPr>
  <p:slideViewPr>
    <p:cSldViewPr snapToGrid="0" showGuides="1">
      <p:cViewPr varScale="1">
        <p:scale>
          <a:sx n="69" d="100"/>
          <a:sy n="69" d="100"/>
        </p:scale>
        <p:origin x="80" y="456"/>
      </p:cViewPr>
      <p:guideLst>
        <p:guide orient="horz" pos="2304"/>
        <p:guide pos="4096"/>
      </p:guideLst>
    </p:cSldViewPr>
  </p:slideViewPr>
  <p:outlineViewPr>
    <p:cViewPr>
      <p:scale>
        <a:sx n="33" d="100"/>
        <a:sy n="33" d="100"/>
      </p:scale>
      <p:origin x="0" y="-13386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7352B02-EB04-4F2E-B3A5-5BC7822A99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60ACBC-1C82-4042-BC1C-4081C997D7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DF8C7-AEDF-43D6-9DAF-DECAC1AD2E30}" type="datetimeFigureOut">
              <a:rPr lang="ko-KR" altLang="en-US" smtClean="0"/>
              <a:t>2022-02-26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DE0BAD-819E-4728-8368-CF658C3D41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DBD896-A91F-4FE4-B7FA-084C4BDB4F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CF9BC-0B11-466C-8C33-D167D00CC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783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998866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975208" latinLnBrk="0">
      <a:defRPr sz="1200">
        <a:latin typeface="+mj-lt"/>
        <a:ea typeface="+mj-ea"/>
        <a:cs typeface="+mj-cs"/>
        <a:sym typeface="맑은 고딕"/>
      </a:defRPr>
    </a:lvl1pPr>
    <a:lvl2pPr indent="228600" defTabSz="975208" latinLnBrk="0">
      <a:defRPr sz="1200">
        <a:latin typeface="+mj-lt"/>
        <a:ea typeface="+mj-ea"/>
        <a:cs typeface="+mj-cs"/>
        <a:sym typeface="맑은 고딕"/>
      </a:defRPr>
    </a:lvl2pPr>
    <a:lvl3pPr indent="457200" defTabSz="975208" latinLnBrk="0">
      <a:defRPr sz="1200">
        <a:latin typeface="+mj-lt"/>
        <a:ea typeface="+mj-ea"/>
        <a:cs typeface="+mj-cs"/>
        <a:sym typeface="맑은 고딕"/>
      </a:defRPr>
    </a:lvl3pPr>
    <a:lvl4pPr indent="685800" defTabSz="975208" latinLnBrk="0">
      <a:defRPr sz="1200">
        <a:latin typeface="+mj-lt"/>
        <a:ea typeface="+mj-ea"/>
        <a:cs typeface="+mj-cs"/>
        <a:sym typeface="맑은 고딕"/>
      </a:defRPr>
    </a:lvl4pPr>
    <a:lvl5pPr indent="914400" defTabSz="975208" latinLnBrk="0">
      <a:defRPr sz="1200">
        <a:latin typeface="+mj-lt"/>
        <a:ea typeface="+mj-ea"/>
        <a:cs typeface="+mj-cs"/>
        <a:sym typeface="맑은 고딕"/>
      </a:defRPr>
    </a:lvl5pPr>
    <a:lvl6pPr indent="1143000" defTabSz="975208" latinLnBrk="0">
      <a:defRPr sz="1200">
        <a:latin typeface="+mj-lt"/>
        <a:ea typeface="+mj-ea"/>
        <a:cs typeface="+mj-cs"/>
        <a:sym typeface="맑은 고딕"/>
      </a:defRPr>
    </a:lvl6pPr>
    <a:lvl7pPr indent="1371600" defTabSz="975208" latinLnBrk="0">
      <a:defRPr sz="1200">
        <a:latin typeface="+mj-lt"/>
        <a:ea typeface="+mj-ea"/>
        <a:cs typeface="+mj-cs"/>
        <a:sym typeface="맑은 고딕"/>
      </a:defRPr>
    </a:lvl7pPr>
    <a:lvl8pPr indent="1600200" defTabSz="975208" latinLnBrk="0">
      <a:defRPr sz="1200">
        <a:latin typeface="+mj-lt"/>
        <a:ea typeface="+mj-ea"/>
        <a:cs typeface="+mj-cs"/>
        <a:sym typeface="맑은 고딕"/>
      </a:defRPr>
    </a:lvl8pPr>
    <a:lvl9pPr indent="1828800" defTabSz="975208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086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89877-DDB4-4018-9154-B103C851084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092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7362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89877-DDB4-4018-9154-B103C851084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357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89877-DDB4-4018-9154-B103C851084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490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89877-DDB4-4018-9154-B103C851084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37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89877-DDB4-4018-9154-B103C851084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404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89877-DDB4-4018-9154-B103C851084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184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89877-DDB4-4018-9154-B103C851084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143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89877-DDB4-4018-9154-B103C851084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089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89877-DDB4-4018-9154-B103C851084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926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7420" y="2536813"/>
            <a:ext cx="13019639" cy="2026922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3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408229" y="6777204"/>
            <a:ext cx="1449911" cy="389467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8086139" y="2851243"/>
            <a:ext cx="1" cy="145907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 sz="19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8223735" y="2831622"/>
            <a:ext cx="4012581" cy="1459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b">
            <a:normAutofit lnSpcReduction="10000"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28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ECE20010</a:t>
            </a: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sz="1800" spc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한동</a:t>
            </a:r>
            <a:r>
              <a:rPr lang="en-US" sz="1800" spc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800" spc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r>
              <a:rPr lang="en-US" altLang="ko-KR" sz="1800" spc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1800" spc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800" spc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김영섭 교수</a:t>
            </a:r>
            <a:endParaRPr lang="en-US" altLang="ko-KR" sz="1800" spc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sz="1800" spc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sz="1800" spc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8086139" y="2851243"/>
            <a:ext cx="1" cy="145907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 sz="19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9304" y="2820736"/>
            <a:ext cx="842603" cy="389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95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59" y="1164771"/>
            <a:ext cx="11643401" cy="5369806"/>
          </a:xfrm>
        </p:spPr>
        <p:txBody>
          <a:bodyPr/>
          <a:lstStyle>
            <a:lvl1pPr>
              <a:defRPr sz="2800">
                <a:latin typeface="Century Gothic" panose="020B0502020202020204" pitchFamily="34" charset="0"/>
              </a:defRPr>
            </a:lvl1pPr>
            <a:lvl2pPr>
              <a:defRPr sz="2400"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59" y="380978"/>
            <a:ext cx="11643401" cy="7075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latin typeface="Century Gothic" panose="020B0502020202020204" pitchFamily="34" charset="0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AFA3D1B-E507-4B61-8CE0-A85366BF4A7F}"/>
              </a:ext>
            </a:extLst>
          </p:cNvPr>
          <p:cNvCxnSpPr/>
          <p:nvPr userDrawn="1"/>
        </p:nvCxnSpPr>
        <p:spPr>
          <a:xfrm>
            <a:off x="563152" y="1088571"/>
            <a:ext cx="11704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09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168" y="1981189"/>
            <a:ext cx="9823543" cy="145288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b="1" cap="all">
                <a:effectLst/>
                <a:latin typeface="나눔고딕" panose="020D0604000000000000" pitchFamily="50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727167" y="3505200"/>
            <a:ext cx="9834871" cy="1600199"/>
          </a:xfrm>
        </p:spPr>
        <p:txBody>
          <a:bodyPr anchor="t"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나눔고딕" panose="020D0604000000000000" pitchFamily="50" charset="-127"/>
              </a:defRPr>
            </a:lvl1pPr>
            <a:lvl2pPr marL="487695" indent="0">
              <a:buNone/>
              <a:defRPr sz="2000">
                <a:solidFill>
                  <a:schemeClr val="tx1"/>
                </a:solidFill>
                <a:latin typeface="나눔고딕" panose="020D0604000000000000" pitchFamily="50" charset="-127"/>
              </a:defRPr>
            </a:lvl2pPr>
            <a:lvl3pPr marL="975390" indent="0">
              <a:buNone/>
              <a:defRPr sz="1800">
                <a:solidFill>
                  <a:schemeClr val="tx1"/>
                </a:solidFill>
                <a:latin typeface="나눔고딕" panose="020D0604000000000000" pitchFamily="50" charset="-127"/>
              </a:defRPr>
            </a:lvl3pPr>
            <a:lvl4pPr marL="1463086" indent="0">
              <a:buNone/>
              <a:defRPr sz="1600">
                <a:solidFill>
                  <a:schemeClr val="tx1"/>
                </a:solidFill>
                <a:latin typeface="나눔고딕" panose="020D0604000000000000" pitchFamily="50" charset="-127"/>
              </a:defRPr>
            </a:lvl4pPr>
            <a:lvl5pPr marL="1950781" indent="0">
              <a:buNone/>
              <a:defRPr sz="1600">
                <a:solidFill>
                  <a:schemeClr val="tx1"/>
                </a:solidFill>
                <a:latin typeface="나눔고딕" panose="020D0604000000000000" pitchFamily="50" charset="-127"/>
              </a:defRPr>
            </a:lvl5pPr>
            <a:lvl6pPr marL="243847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65407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ACAF60F-A660-4621-9565-63F5DA6F7B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59" y="380978"/>
            <a:ext cx="11643401" cy="7075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kumimoji="0" lang="en-US" altLang="ko-KR" dirty="0"/>
              <a:t>Master Slide Title Editing </a:t>
            </a:r>
            <a:r>
              <a:rPr kumimoji="0" lang="ko-KR" altLang="en-US" dirty="0"/>
              <a:t>편집</a:t>
            </a:r>
            <a:endParaRPr kumimoji="0" 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F07AD4E-1A1C-4C4B-9A3E-768DA3F72FBD}"/>
              </a:ext>
            </a:extLst>
          </p:cNvPr>
          <p:cNvCxnSpPr/>
          <p:nvPr userDrawn="1"/>
        </p:nvCxnSpPr>
        <p:spPr>
          <a:xfrm>
            <a:off x="552266" y="1088571"/>
            <a:ext cx="11704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ACBAEAD-29F0-4238-B29B-39E0FEACE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60" y="1164770"/>
            <a:ext cx="5753306" cy="5713355"/>
          </a:xfrm>
        </p:spPr>
        <p:txBody>
          <a:bodyPr/>
          <a:lstStyle>
            <a:lvl1pPr>
              <a:defRPr sz="2800">
                <a:latin typeface="나눔고딕" panose="020D0604000000000000" pitchFamily="50" charset="-127"/>
              </a:defRPr>
            </a:lvl1pPr>
            <a:lvl2pPr>
              <a:defRPr sz="2400">
                <a:latin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E6FABC7-454B-4B26-BA50-EB15F36DA45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02400" y="1168909"/>
            <a:ext cx="5753306" cy="5713355"/>
          </a:xfrm>
        </p:spPr>
        <p:txBody>
          <a:bodyPr/>
          <a:lstStyle>
            <a:lvl1pPr>
              <a:defRPr sz="2800">
                <a:latin typeface="나눔고딕" panose="020D0604000000000000" pitchFamily="50" charset="-127"/>
              </a:defRPr>
            </a:lvl1pPr>
            <a:lvl2pPr>
              <a:defRPr sz="2400">
                <a:latin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47760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813080" y="6878135"/>
            <a:ext cx="1141237" cy="38946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92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3004800" cy="73152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2027" dirty="0"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240" y="1186543"/>
            <a:ext cx="11704320" cy="5348031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50240" y="6780107"/>
            <a:ext cx="3034453" cy="389467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8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2022-02-26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813080" y="6878135"/>
            <a:ext cx="1141237" cy="389467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8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50240" y="292947"/>
            <a:ext cx="11704320" cy="795624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0306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3200" b="1" kern="1200" spc="53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나눔고딕" panose="020D0604000000000000" pitchFamily="50" charset="-127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65771" indent="-365771" algn="l" rtl="0" eaLnBrk="1" latinLnBrk="1" hangingPunct="1">
        <a:spcBef>
          <a:spcPct val="20000"/>
        </a:spcBef>
        <a:buClr>
          <a:schemeClr val="accent2"/>
        </a:buClr>
        <a:buFont typeface="Wingdings" panose="05000000000000000000" pitchFamily="2" charset="2"/>
        <a:buChar char="§"/>
        <a:defRPr kumimoji="0" sz="2800" kern="1200">
          <a:solidFill>
            <a:schemeClr val="tx1"/>
          </a:solidFill>
          <a:latin typeface="Century Gothic" panose="020B0502020202020204" pitchFamily="34" charset="0"/>
          <a:ea typeface="나눔고딕" panose="020D0604000000000000" pitchFamily="50" charset="-127"/>
          <a:cs typeface="+mn-cs"/>
        </a:defRPr>
      </a:lvl1pPr>
      <a:lvl2pPr marL="792505" indent="-30481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 panose="05000000000000000000" pitchFamily="2" charset="2"/>
        <a:buChar char="§"/>
        <a:defRPr kumimoji="0" sz="2400" kern="1200">
          <a:solidFill>
            <a:schemeClr val="tx1"/>
          </a:solidFill>
          <a:latin typeface="Century Gothic" panose="020B0502020202020204" pitchFamily="34" charset="0"/>
          <a:ea typeface="나눔고딕" panose="020D0604000000000000" pitchFamily="50" charset="-127"/>
          <a:cs typeface="+mn-cs"/>
        </a:defRPr>
      </a:lvl2pPr>
      <a:lvl3pPr marL="1219238" indent="-243848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 panose="05000000000000000000" pitchFamily="2" charset="2"/>
        <a:buChar char="§"/>
        <a:defRPr kumimoji="0" sz="2000" kern="1200">
          <a:solidFill>
            <a:schemeClr val="tx1"/>
          </a:solidFill>
          <a:latin typeface="Century Gothic" panose="020B0502020202020204" pitchFamily="34" charset="0"/>
          <a:ea typeface="나눔고딕" panose="020D0604000000000000" pitchFamily="50" charset="-127"/>
          <a:cs typeface="+mn-cs"/>
        </a:defRPr>
      </a:lvl3pPr>
      <a:lvl4pPr marL="1706933" indent="-243848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 panose="05000000000000000000" pitchFamily="2" charset="2"/>
        <a:buChar char="§"/>
        <a:defRPr kumimoji="0" sz="2000" kern="1200">
          <a:solidFill>
            <a:schemeClr val="tx1"/>
          </a:solidFill>
          <a:latin typeface="Century Gothic" panose="020B0502020202020204" pitchFamily="34" charset="0"/>
          <a:ea typeface="나눔고딕" panose="020D0604000000000000" pitchFamily="50" charset="-127"/>
          <a:cs typeface="+mn-cs"/>
        </a:defRPr>
      </a:lvl4pPr>
      <a:lvl5pPr marL="2194629" indent="-243848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 panose="05000000000000000000" pitchFamily="2" charset="2"/>
        <a:buChar char="§"/>
        <a:defRPr kumimoji="0" sz="2000" kern="1200">
          <a:solidFill>
            <a:schemeClr val="tx1"/>
          </a:solidFill>
          <a:latin typeface="Century Gothic" panose="020B0502020202020204" pitchFamily="34" charset="0"/>
          <a:ea typeface="나눔고딕" panose="020D0604000000000000" pitchFamily="50" charset="-127"/>
          <a:cs typeface="+mn-cs"/>
        </a:defRPr>
      </a:lvl5pPr>
      <a:lvl6pPr marL="2682324" indent="-243848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93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9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idebtor/nowic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idebtor/JoyAI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debtor/nowic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DDB089A-DC60-4BB4-9F87-D675C03F7185}"/>
              </a:ext>
            </a:extLst>
          </p:cNvPr>
          <p:cNvSpPr txBox="1">
            <a:spLocks/>
          </p:cNvSpPr>
          <p:nvPr/>
        </p:nvSpPr>
        <p:spPr>
          <a:xfrm>
            <a:off x="783327" y="3322024"/>
            <a:ext cx="7109662" cy="671152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ko-KR" altLang="en-US" sz="4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개발환경</a:t>
            </a:r>
            <a:endParaRPr lang="en-US" altLang="ko-KR" sz="20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8840" y="4561489"/>
            <a:ext cx="2044149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>
                <a:latin typeface="Century Gothic" panose="020B0502020202020204" pitchFamily="34" charset="0"/>
              </a:rPr>
              <a:t>GitHub Desktop</a:t>
            </a:r>
          </a:p>
          <a:p>
            <a:pPr algn="r"/>
            <a:r>
              <a:rPr lang="en-US" altLang="ko-KR" dirty="0" smtClean="0">
                <a:latin typeface="Century Gothic" panose="020B0502020202020204" pitchFamily="34" charset="0"/>
              </a:rPr>
              <a:t>GitHub</a:t>
            </a:r>
            <a:br>
              <a:rPr lang="en-US" altLang="ko-KR" dirty="0" smtClean="0">
                <a:latin typeface="Century Gothic" panose="020B0502020202020204" pitchFamily="34" charset="0"/>
              </a:rPr>
            </a:br>
            <a:r>
              <a:rPr lang="en-US" altLang="ko-KR" dirty="0" err="1" smtClean="0">
                <a:latin typeface="Century Gothic" panose="020B0502020202020204" pitchFamily="34" charset="0"/>
              </a:rPr>
              <a:t>Git</a:t>
            </a:r>
            <a:endParaRPr lang="en-US" altLang="ko-KR" dirty="0" smtClean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7F3223A-DC9C-40FD-BF5D-F3BC222E0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59" y="1164772"/>
            <a:ext cx="11643401" cy="5369806"/>
          </a:xfrm>
        </p:spPr>
        <p:txBody>
          <a:bodyPr>
            <a:normAutofit/>
          </a:bodyPr>
          <a:lstStyle/>
          <a:p>
            <a:r>
              <a:rPr lang="en-US" altLang="ko-KR" sz="2133" dirty="0" smtClean="0"/>
              <a:t>GitHub </a:t>
            </a:r>
            <a:r>
              <a:rPr lang="en-US" altLang="ko-KR" sz="2133" dirty="0"/>
              <a:t>Desktop</a:t>
            </a:r>
            <a:r>
              <a:rPr lang="ko-KR" altLang="en-US" sz="2133" dirty="0"/>
              <a:t>에서 </a:t>
            </a:r>
            <a:r>
              <a:rPr lang="en-US" altLang="ko-KR" sz="2133" dirty="0"/>
              <a:t>[</a:t>
            </a:r>
            <a:r>
              <a:rPr lang="ko-KR" altLang="en-US" sz="2133" dirty="0"/>
              <a:t>데이터구조</a:t>
            </a:r>
            <a:r>
              <a:rPr lang="en-US" altLang="ko-KR" sz="2133" dirty="0"/>
              <a:t>] </a:t>
            </a:r>
            <a:r>
              <a:rPr lang="ko-KR" altLang="en-US" sz="2133" dirty="0"/>
              <a:t>수업 자료를 가지고 오려면 </a:t>
            </a:r>
            <a:r>
              <a:rPr lang="en-US" altLang="ko-KR" sz="2133" dirty="0"/>
              <a:t>Clone</a:t>
            </a:r>
            <a:r>
              <a:rPr lang="ko-KR" altLang="en-US" sz="2133" dirty="0"/>
              <a:t>을 해야 합니다</a:t>
            </a:r>
            <a:r>
              <a:rPr lang="en-US" altLang="ko-KR" sz="2133" dirty="0"/>
              <a:t>.</a:t>
            </a:r>
          </a:p>
          <a:p>
            <a:r>
              <a:rPr lang="en-US" altLang="ko-KR" sz="2133" dirty="0">
                <a:hlinkClick r:id="rId2"/>
              </a:rPr>
              <a:t>https</a:t>
            </a:r>
            <a:r>
              <a:rPr lang="en-US" altLang="ko-KR" sz="2133" dirty="0" smtClean="0">
                <a:hlinkClick r:id="rId2"/>
              </a:rPr>
              <a:t>://GitHub.com/idebtor/nowic</a:t>
            </a:r>
            <a:r>
              <a:rPr lang="en-US" altLang="ko-KR" sz="2133" dirty="0" smtClean="0"/>
              <a:t> </a:t>
            </a:r>
            <a:r>
              <a:rPr lang="ko-KR" altLang="en-US" sz="2133" dirty="0"/>
              <a:t>에 접속합니다</a:t>
            </a:r>
            <a:r>
              <a:rPr lang="en-US" altLang="ko-KR" sz="2133" dirty="0"/>
              <a:t>. </a:t>
            </a:r>
          </a:p>
          <a:p>
            <a:pPr marL="0" indent="0">
              <a:buNone/>
            </a:pPr>
            <a:endParaRPr lang="en-US" altLang="ko-KR" sz="2133" dirty="0"/>
          </a:p>
          <a:p>
            <a:pPr marL="0" indent="0">
              <a:buNone/>
            </a:pPr>
            <a:endParaRPr lang="ko-KR" altLang="en-US" sz="2133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03309-E0FD-4310-A05B-041573AA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89A13E8-A4B1-4E13-9165-C855E7ED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구조 </a:t>
            </a:r>
            <a:r>
              <a:rPr lang="en-US" altLang="ko-KR" dirty="0" smtClean="0"/>
              <a:t>Repository</a:t>
            </a:r>
            <a:r>
              <a:rPr lang="ko-KR" altLang="en-US" dirty="0" smtClean="0"/>
              <a:t>를 내 </a:t>
            </a:r>
            <a:r>
              <a:rPr lang="ko-KR" altLang="en-US" dirty="0" err="1" smtClean="0"/>
              <a:t>컴</a:t>
            </a:r>
            <a:r>
              <a:rPr lang="en-US" altLang="ko-KR" dirty="0" smtClean="0"/>
              <a:t>(nowic)</a:t>
            </a:r>
            <a:r>
              <a:rPr lang="ko-KR" altLang="en-US" dirty="0" smtClean="0"/>
              <a:t>에 복제하기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934242-5083-46A8-ACEE-57E2A5E23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2" t="88" r="5924" b="-88"/>
          <a:stretch/>
        </p:blipFill>
        <p:spPr>
          <a:xfrm>
            <a:off x="1937785" y="2279436"/>
            <a:ext cx="8135201" cy="459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7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7F3223A-DC9C-40FD-BF5D-F3BC222E0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2265" y="1450694"/>
            <a:ext cx="4400695" cy="5369806"/>
          </a:xfrm>
        </p:spPr>
        <p:txBody>
          <a:bodyPr>
            <a:normAutofit/>
          </a:bodyPr>
          <a:lstStyle/>
          <a:p>
            <a:r>
              <a:rPr lang="en-US" altLang="ko-KR" sz="2133" dirty="0"/>
              <a:t>Code </a:t>
            </a:r>
            <a:r>
              <a:rPr lang="ko-KR" altLang="en-US" sz="2133" dirty="0"/>
              <a:t>클릭 </a:t>
            </a:r>
            <a:r>
              <a:rPr lang="en-US" altLang="ko-KR" sz="2133" dirty="0">
                <a:sym typeface="Wingdings" panose="05000000000000000000" pitchFamily="2" charset="2"/>
              </a:rPr>
              <a:t></a:t>
            </a:r>
            <a:r>
              <a:rPr lang="en-US" altLang="ko-KR" sz="2133" dirty="0"/>
              <a:t> Open with the </a:t>
            </a:r>
            <a:r>
              <a:rPr lang="en-US" altLang="ko-KR" sz="2133" dirty="0" smtClean="0"/>
              <a:t>GitHub </a:t>
            </a:r>
            <a:r>
              <a:rPr lang="en-US" altLang="ko-KR" sz="2133" dirty="0"/>
              <a:t>Desktop </a:t>
            </a:r>
            <a:r>
              <a:rPr lang="ko-KR" altLang="en-US" sz="2133" dirty="0"/>
              <a:t>클릭 </a:t>
            </a:r>
            <a:endParaRPr lang="en-US" altLang="ko-KR" sz="2133" dirty="0"/>
          </a:p>
          <a:p>
            <a:r>
              <a:rPr lang="ko-KR" altLang="en-US" sz="2133" dirty="0"/>
              <a:t>알림 창에서 </a:t>
            </a:r>
            <a:r>
              <a:rPr lang="en-US" altLang="ko-KR" sz="2133" dirty="0" smtClean="0"/>
              <a:t>GitHubDesktop.exe</a:t>
            </a:r>
            <a:r>
              <a:rPr lang="ko-KR" altLang="en-US" sz="2133" dirty="0" smtClean="0"/>
              <a:t> </a:t>
            </a:r>
            <a:r>
              <a:rPr lang="ko-KR" altLang="en-US" sz="2133" dirty="0"/>
              <a:t>열기 클릭</a:t>
            </a:r>
            <a:endParaRPr lang="en-US" altLang="ko-KR" sz="2133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03309-E0FD-4310-A05B-041573AA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89A13E8-A4B1-4E13-9165-C855E7ED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구조 </a:t>
            </a:r>
            <a:r>
              <a:rPr lang="en-US" altLang="ko-KR" dirty="0" smtClean="0"/>
              <a:t>Repository</a:t>
            </a:r>
            <a:r>
              <a:rPr lang="ko-KR" altLang="en-US" dirty="0" smtClean="0"/>
              <a:t>를 내 </a:t>
            </a:r>
            <a:r>
              <a:rPr lang="ko-KR" altLang="en-US" dirty="0" err="1" smtClean="0"/>
              <a:t>컴</a:t>
            </a:r>
            <a:r>
              <a:rPr lang="en-US" altLang="ko-KR" dirty="0" smtClean="0"/>
              <a:t>(nowic)</a:t>
            </a:r>
            <a:r>
              <a:rPr lang="ko-KR" altLang="en-US" dirty="0" smtClean="0"/>
              <a:t>에 복제하기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69F25C-034C-4591-907D-B1DA01B61D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99" t="6763" r="31022" b="36867"/>
          <a:stretch/>
        </p:blipFill>
        <p:spPr>
          <a:xfrm>
            <a:off x="1778236" y="1595800"/>
            <a:ext cx="4653023" cy="41235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AA83F2-0752-49F8-8334-111FE77D07F8}"/>
              </a:ext>
            </a:extLst>
          </p:cNvPr>
          <p:cNvSpPr/>
          <p:nvPr/>
        </p:nvSpPr>
        <p:spPr>
          <a:xfrm>
            <a:off x="5337967" y="4175671"/>
            <a:ext cx="1164433" cy="40497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7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5FA084-489C-4250-8CEA-CAB75A01470F}"/>
              </a:ext>
            </a:extLst>
          </p:cNvPr>
          <p:cNvSpPr/>
          <p:nvPr/>
        </p:nvSpPr>
        <p:spPr>
          <a:xfrm>
            <a:off x="4104747" y="2848908"/>
            <a:ext cx="1284045" cy="24384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7"/>
          </a:p>
        </p:txBody>
      </p:sp>
    </p:spTree>
    <p:extLst>
      <p:ext uri="{BB962C8B-B14F-4D97-AF65-F5344CB8AC3E}">
        <p14:creationId xmlns:p14="http://schemas.microsoft.com/office/powerpoint/2010/main" val="17568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7F3223A-DC9C-40FD-BF5D-F3BC222E0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6936" y="1298450"/>
            <a:ext cx="5348305" cy="5885250"/>
          </a:xfrm>
        </p:spPr>
        <p:txBody>
          <a:bodyPr>
            <a:normAutofit/>
          </a:bodyPr>
          <a:lstStyle/>
          <a:p>
            <a:pPr latinLnBrk="0"/>
            <a:r>
              <a:rPr lang="ko-KR" altLang="en-US" sz="2133" dirty="0"/>
              <a:t>이미 내 </a:t>
            </a:r>
            <a:r>
              <a:rPr lang="ko-KR" altLang="en-US" sz="2133" dirty="0" err="1"/>
              <a:t>컴에</a:t>
            </a:r>
            <a:r>
              <a:rPr lang="ko-KR" altLang="en-US" sz="2133" dirty="0"/>
              <a:t> </a:t>
            </a:r>
            <a:r>
              <a:rPr lang="en-US" altLang="ko-KR" sz="2133" dirty="0" smtClean="0"/>
              <a:t>GitHub</a:t>
            </a:r>
            <a:r>
              <a:rPr lang="ko-KR" altLang="en-US" sz="2133" dirty="0" smtClean="0"/>
              <a:t>가 </a:t>
            </a:r>
            <a:r>
              <a:rPr lang="ko-KR" altLang="en-US" sz="2133" dirty="0"/>
              <a:t>설정이 있다면</a:t>
            </a:r>
            <a:r>
              <a:rPr lang="en-US" altLang="ko-KR" sz="2133" dirty="0"/>
              <a:t>, Local Path</a:t>
            </a:r>
            <a:r>
              <a:rPr lang="ko-KR" altLang="en-US" sz="2133" dirty="0"/>
              <a:t>가 저절로 설정이 되어 있으므로</a:t>
            </a:r>
            <a:r>
              <a:rPr lang="en-US" altLang="ko-KR" sz="2133" dirty="0"/>
              <a:t>, [Clone]</a:t>
            </a:r>
            <a:r>
              <a:rPr lang="ko-KR" altLang="en-US" sz="2133" dirty="0"/>
              <a:t>을 선택하면 됩니다</a:t>
            </a:r>
            <a:r>
              <a:rPr lang="en-US" altLang="ko-KR" sz="2133" dirty="0"/>
              <a:t>. </a:t>
            </a:r>
          </a:p>
          <a:p>
            <a:pPr latinLnBrk="0"/>
            <a:r>
              <a:rPr lang="ko-KR" altLang="en-US" sz="2133" dirty="0"/>
              <a:t>맨 처음의 경우</a:t>
            </a:r>
            <a:r>
              <a:rPr lang="en-US" altLang="ko-KR" sz="2133" dirty="0"/>
              <a:t>, </a:t>
            </a:r>
            <a:r>
              <a:rPr lang="ko-KR" altLang="en-US" sz="2133" dirty="0"/>
              <a:t>또한 특별히 필요한 경우</a:t>
            </a:r>
            <a:r>
              <a:rPr lang="en-US" altLang="ko-KR" sz="2133" dirty="0"/>
              <a:t>, Local path</a:t>
            </a:r>
            <a:r>
              <a:rPr lang="ko-KR" altLang="en-US" sz="2133" dirty="0"/>
              <a:t>는 </a:t>
            </a:r>
            <a:r>
              <a:rPr lang="en-US" altLang="ko-KR" sz="2133" dirty="0" smtClean="0"/>
              <a:t>GitHub</a:t>
            </a:r>
            <a:r>
              <a:rPr lang="ko-KR" altLang="en-US" sz="2133" dirty="0" smtClean="0"/>
              <a:t>에 </a:t>
            </a:r>
            <a:r>
              <a:rPr lang="ko-KR" altLang="en-US" sz="2133" dirty="0"/>
              <a:t>올린 자료를 다운로드</a:t>
            </a:r>
            <a:r>
              <a:rPr lang="en-US" altLang="ko-KR" sz="2133" dirty="0"/>
              <a:t>(Clone)</a:t>
            </a:r>
            <a:r>
              <a:rPr lang="ko-KR" altLang="en-US" sz="2133" dirty="0"/>
              <a:t> 받는 </a:t>
            </a:r>
            <a:r>
              <a:rPr lang="en-US" altLang="ko-KR" sz="2133" dirty="0"/>
              <a:t> </a:t>
            </a:r>
            <a:r>
              <a:rPr lang="ko-KR" altLang="en-US" sz="2133" dirty="0"/>
              <a:t>경로를 원하는 곳으로 변경해주세요</a:t>
            </a:r>
            <a:r>
              <a:rPr lang="en-US" altLang="ko-KR" sz="2133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03309-E0FD-4310-A05B-041573AA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89A13E8-A4B1-4E13-9165-C855E7ED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구조 </a:t>
            </a:r>
            <a:r>
              <a:rPr lang="en-US" altLang="ko-KR" dirty="0" smtClean="0"/>
              <a:t>Repository</a:t>
            </a:r>
            <a:r>
              <a:rPr lang="ko-KR" altLang="en-US" dirty="0" smtClean="0"/>
              <a:t>를 내 </a:t>
            </a:r>
            <a:r>
              <a:rPr lang="ko-KR" altLang="en-US" dirty="0" err="1" smtClean="0"/>
              <a:t>컴</a:t>
            </a:r>
            <a:r>
              <a:rPr lang="en-US" altLang="ko-KR" dirty="0" smtClean="0"/>
              <a:t>(nowic)</a:t>
            </a:r>
            <a:r>
              <a:rPr lang="ko-KR" altLang="en-US" dirty="0" smtClean="0"/>
              <a:t>에 복제하기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4C3299-4CF1-4866-972B-1E3E5E7B8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93" t="30063" r="47540" b="12816"/>
          <a:stretch/>
        </p:blipFill>
        <p:spPr>
          <a:xfrm>
            <a:off x="1886994" y="1298450"/>
            <a:ext cx="4183247" cy="41784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08F117F-07E0-4A6F-96D7-20BCC39F30DB}"/>
              </a:ext>
            </a:extLst>
          </p:cNvPr>
          <p:cNvSpPr/>
          <p:nvPr/>
        </p:nvSpPr>
        <p:spPr>
          <a:xfrm>
            <a:off x="1994033" y="4316245"/>
            <a:ext cx="4183247" cy="47385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7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0C439D-4A33-44CF-BAD5-FED373B0E091}"/>
              </a:ext>
            </a:extLst>
          </p:cNvPr>
          <p:cNvSpPr/>
          <p:nvPr/>
        </p:nvSpPr>
        <p:spPr>
          <a:xfrm>
            <a:off x="3828248" y="4999980"/>
            <a:ext cx="1265299" cy="36450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7"/>
          </a:p>
        </p:txBody>
      </p:sp>
    </p:spTree>
    <p:extLst>
      <p:ext uri="{BB962C8B-B14F-4D97-AF65-F5344CB8AC3E}">
        <p14:creationId xmlns:p14="http://schemas.microsoft.com/office/powerpoint/2010/main" val="84026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7F3223A-DC9C-40FD-BF5D-F3BC222E0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59" y="5316292"/>
            <a:ext cx="11371113" cy="1617930"/>
          </a:xfrm>
        </p:spPr>
        <p:txBody>
          <a:bodyPr>
            <a:normAutofit/>
          </a:bodyPr>
          <a:lstStyle/>
          <a:p>
            <a:r>
              <a:rPr lang="en-US" altLang="ko-KR" sz="2133" dirty="0"/>
              <a:t>Progress bar</a:t>
            </a:r>
            <a:r>
              <a:rPr lang="ko-KR" altLang="en-US" sz="2133" dirty="0"/>
              <a:t>가 끝까지 도착할 때까지 기다려주세요</a:t>
            </a:r>
            <a:endParaRPr lang="en-US" altLang="ko-KR" sz="2133" dirty="0"/>
          </a:p>
          <a:p>
            <a:r>
              <a:rPr lang="en-US" altLang="ko-KR" sz="2133" dirty="0"/>
              <a:t>Clone</a:t>
            </a:r>
            <a:r>
              <a:rPr lang="ko-KR" altLang="en-US" sz="2133" dirty="0"/>
              <a:t>을 완료하면 설정한 폴더에 다음과 같은 파일이 저장됩니다</a:t>
            </a:r>
            <a:r>
              <a:rPr lang="en-US" altLang="ko-KR" sz="2133" dirty="0"/>
              <a:t>.</a:t>
            </a:r>
            <a:endParaRPr lang="ko-KR" altLang="en-US" sz="2133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03309-E0FD-4310-A05B-041573AA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89A13E8-A4B1-4E13-9165-C855E7ED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구조 </a:t>
            </a:r>
            <a:r>
              <a:rPr lang="en-US" altLang="ko-KR" dirty="0" smtClean="0"/>
              <a:t>Repository</a:t>
            </a:r>
            <a:r>
              <a:rPr lang="ko-KR" altLang="en-US" dirty="0" smtClean="0"/>
              <a:t>를 내 </a:t>
            </a:r>
            <a:r>
              <a:rPr lang="ko-KR" altLang="en-US" dirty="0" err="1" smtClean="0"/>
              <a:t>컴</a:t>
            </a:r>
            <a:r>
              <a:rPr lang="en-US" altLang="ko-KR" dirty="0" smtClean="0"/>
              <a:t>(nowic)</a:t>
            </a:r>
            <a:r>
              <a:rPr lang="ko-KR" altLang="en-US" dirty="0" smtClean="0"/>
              <a:t>에 복제하기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914CDD-BEDF-4103-8EB8-B085EECFA3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5" t="18988" r="31156" b="16157"/>
          <a:stretch/>
        </p:blipFill>
        <p:spPr>
          <a:xfrm>
            <a:off x="751839" y="1088572"/>
            <a:ext cx="5212509" cy="41525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1BE09D-45FA-4FA8-816B-5FD528B1E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29" t="32595" b="31883"/>
          <a:stretch/>
        </p:blipFill>
        <p:spPr>
          <a:xfrm>
            <a:off x="5992772" y="1640518"/>
            <a:ext cx="5820308" cy="259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6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7F3223A-DC9C-40FD-BF5D-F3BC222E0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9422" y="1491157"/>
            <a:ext cx="5305819" cy="3824555"/>
          </a:xfrm>
        </p:spPr>
        <p:txBody>
          <a:bodyPr>
            <a:normAutofit/>
          </a:bodyPr>
          <a:lstStyle/>
          <a:p>
            <a:pPr latinLnBrk="0"/>
            <a:r>
              <a:rPr lang="en-US" altLang="ko-KR" sz="2133" dirty="0">
                <a:hlinkClick r:id="rId2"/>
              </a:rPr>
              <a:t>https</a:t>
            </a:r>
            <a:r>
              <a:rPr lang="en-US" altLang="ko-KR" sz="2133" dirty="0" smtClean="0">
                <a:hlinkClick r:id="rId2"/>
              </a:rPr>
              <a:t>://GitHub.com/idebtor/nowic</a:t>
            </a:r>
            <a:r>
              <a:rPr lang="en-US" altLang="ko-KR" sz="2133" dirty="0" smtClean="0"/>
              <a:t> </a:t>
            </a:r>
            <a:r>
              <a:rPr lang="ko-KR" altLang="en-US" sz="2133" dirty="0"/>
              <a:t>에 새로운 파일이 올라오면 자동으로 자신의 컴퓨터에 다운로드 받아지지 않습니다</a:t>
            </a:r>
            <a:r>
              <a:rPr lang="en-US" altLang="ko-KR" sz="2133" dirty="0"/>
              <a:t>. </a:t>
            </a:r>
            <a:endParaRPr lang="en-US" altLang="ko-KR" sz="2133" dirty="0">
              <a:hlinkClick r:id="rId2"/>
            </a:endParaRPr>
          </a:p>
          <a:p>
            <a:pPr latinLnBrk="0"/>
            <a:r>
              <a:rPr lang="en-US" altLang="ko-KR" sz="2133" dirty="0"/>
              <a:t>Repository </a:t>
            </a:r>
            <a:r>
              <a:rPr lang="en-US" altLang="ko-KR" sz="2133" dirty="0">
                <a:sym typeface="Wingdings" panose="05000000000000000000" pitchFamily="2" charset="2"/>
              </a:rPr>
              <a:t> Pull</a:t>
            </a:r>
            <a:r>
              <a:rPr lang="ko-KR" altLang="en-US" sz="2133" dirty="0">
                <a:sym typeface="Wingdings" panose="05000000000000000000" pitchFamily="2" charset="2"/>
              </a:rPr>
              <a:t>을 클릭하여 자신의 컴퓨터에 다운로드 받으면 됩니다</a:t>
            </a:r>
            <a:r>
              <a:rPr lang="en-US" altLang="ko-KR" sz="2133" dirty="0">
                <a:sym typeface="Wingdings" panose="05000000000000000000" pitchFamily="2" charset="2"/>
              </a:rPr>
              <a:t>.</a:t>
            </a:r>
            <a:endParaRPr lang="ko-KR" altLang="en-US" sz="2133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03309-E0FD-4310-A05B-041573AA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구조 </a:t>
            </a:r>
            <a:r>
              <a:rPr lang="en-US" altLang="ko-KR" dirty="0" smtClean="0"/>
              <a:t>Repository</a:t>
            </a:r>
            <a:r>
              <a:rPr lang="ko-KR" altLang="en-US" dirty="0" smtClean="0"/>
              <a:t>를 내 </a:t>
            </a:r>
            <a:r>
              <a:rPr lang="ko-KR" altLang="en-US" dirty="0" err="1" smtClean="0"/>
              <a:t>컴</a:t>
            </a:r>
            <a:r>
              <a:rPr lang="en-US" altLang="ko-KR" dirty="0" smtClean="0"/>
              <a:t>(nowic)</a:t>
            </a:r>
            <a:r>
              <a:rPr lang="ko-KR" altLang="en-US" dirty="0" smtClean="0"/>
              <a:t>에 복제하기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E062BD-880D-43A2-A88A-AF15AF569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7" t="18829" r="31557" b="5208"/>
          <a:stretch/>
        </p:blipFill>
        <p:spPr>
          <a:xfrm>
            <a:off x="247304" y="1595331"/>
            <a:ext cx="6842118" cy="458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9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5A2002C-925E-47ED-9900-29F276E66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59" y="1164771"/>
            <a:ext cx="12048350" cy="5887670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Git</a:t>
            </a:r>
            <a:r>
              <a:rPr lang="en-US" altLang="ko-KR" sz="2400" dirty="0"/>
              <a:t> is a free and open source distributed version control system designed to handle everything from small to very large projects with speed and efficiency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 smtClean="0"/>
              <a:t>Download </a:t>
            </a:r>
            <a:r>
              <a:rPr lang="en-US" altLang="ko-KR" sz="2400" dirty="0"/>
              <a:t>and install </a:t>
            </a:r>
            <a:r>
              <a:rPr lang="en-US" altLang="ko-KR" sz="2400" b="1" dirty="0" err="1" smtClean="0"/>
              <a:t>git</a:t>
            </a:r>
            <a:r>
              <a:rPr lang="en-US" altLang="ko-KR" sz="2400" dirty="0" smtClean="0"/>
              <a:t>. You may need it in case. 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75BB17-9A41-44E7-8570-88192762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D8E4B2B-BD85-4633-8921-84F62E1B8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Installing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– the easy way</a:t>
            </a:r>
            <a:endParaRPr lang="ko-KR" altLang="en-US" dirty="0"/>
          </a:p>
        </p:txBody>
      </p:sp>
      <p:pic>
        <p:nvPicPr>
          <p:cNvPr id="1026" name="Picture 2" descr="Git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184" y="538926"/>
            <a:ext cx="104775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827135" y="2310661"/>
            <a:ext cx="4236605" cy="478633"/>
            <a:chOff x="4121425" y="3424758"/>
            <a:chExt cx="4236605" cy="478633"/>
          </a:xfrm>
        </p:grpSpPr>
        <p:sp>
          <p:nvSpPr>
            <p:cNvPr id="6" name="직사각형 5"/>
            <p:cNvSpPr/>
            <p:nvPr/>
          </p:nvSpPr>
          <p:spPr>
            <a:xfrm>
              <a:off x="5297577" y="3424758"/>
              <a:ext cx="30604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/>
                <a:t>fast-version-control</a:t>
              </a:r>
              <a:endParaRPr lang="ko-KR" altLang="en-US" sz="2400" b="1" dirty="0"/>
            </a:p>
          </p:txBody>
        </p:sp>
        <p:pic>
          <p:nvPicPr>
            <p:cNvPr id="8" name="Picture 2" descr="Git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25" y="3465240"/>
              <a:ext cx="1047750" cy="438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4293156" y="2865493"/>
            <a:ext cx="37705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hlinkClick r:id="rId2"/>
              </a:rPr>
              <a:t>https://git-scm.com</a:t>
            </a:r>
            <a:r>
              <a:rPr lang="en-US" altLang="ko-KR" sz="2800" dirty="0" smtClean="0">
                <a:hlinkClick r:id="rId2"/>
              </a:rPr>
              <a:t>/</a:t>
            </a:r>
            <a:endParaRPr lang="en-US" altLang="ko-KR" sz="2800" dirty="0" smtClean="0"/>
          </a:p>
          <a:p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335638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7F3223A-DC9C-40FD-BF5D-F3BC222E0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60" y="1193381"/>
            <a:ext cx="11785681" cy="5863635"/>
          </a:xfrm>
        </p:spPr>
        <p:txBody>
          <a:bodyPr>
            <a:normAutofit/>
          </a:bodyPr>
          <a:lstStyle/>
          <a:p>
            <a:r>
              <a:rPr lang="en-US" altLang="ko-KR" sz="2133" b="1" dirty="0"/>
              <a:t>C</a:t>
            </a:r>
            <a:r>
              <a:rPr lang="en-US" altLang="ko-KR" sz="2133" b="1" dirty="0" smtClean="0"/>
              <a:t>:/GitHub/nowicx </a:t>
            </a:r>
            <a:endParaRPr lang="en-US" altLang="ko-KR" sz="2133" dirty="0"/>
          </a:p>
          <a:p>
            <a:pPr lvl="1"/>
            <a:r>
              <a:rPr lang="ko-KR" altLang="en-US" sz="1733" dirty="0" smtClean="0">
                <a:sym typeface="Wingdings" panose="05000000000000000000" pitchFamily="2" charset="2"/>
              </a:rPr>
              <a:t>데이터 구조 </a:t>
            </a:r>
            <a:r>
              <a:rPr lang="ko-KR" altLang="en-US" sz="1733" dirty="0">
                <a:sym typeface="Wingdings" panose="05000000000000000000" pitchFamily="2" charset="2"/>
              </a:rPr>
              <a:t>클래스를 위한 나의 </a:t>
            </a:r>
            <a:r>
              <a:rPr lang="ko-KR" altLang="en-US" sz="1733" dirty="0" smtClean="0">
                <a:sym typeface="Wingdings" panose="05000000000000000000" pitchFamily="2" charset="2"/>
              </a:rPr>
              <a:t>개인적인 저장소이므로</a:t>
            </a:r>
            <a:r>
              <a:rPr lang="en-US" altLang="ko-KR" sz="1733" dirty="0">
                <a:sym typeface="Wingdings" panose="05000000000000000000" pitchFamily="2" charset="2"/>
              </a:rPr>
              <a:t>, </a:t>
            </a:r>
            <a:r>
              <a:rPr lang="ko-KR" altLang="en-US" sz="1733" b="1" dirty="0">
                <a:sym typeface="Wingdings" panose="05000000000000000000" pitchFamily="2" charset="2"/>
              </a:rPr>
              <a:t>여기서 모든 작업을 </a:t>
            </a:r>
            <a:r>
              <a:rPr lang="ko-KR" altLang="en-US" sz="1733" b="1" dirty="0" smtClean="0">
                <a:sym typeface="Wingdings" panose="05000000000000000000" pitchFamily="2" charset="2"/>
              </a:rPr>
              <a:t>해야 합니다</a:t>
            </a:r>
            <a:r>
              <a:rPr lang="en-US" altLang="ko-KR" sz="1733" b="1" dirty="0">
                <a:sym typeface="Wingdings" panose="05000000000000000000" pitchFamily="2" charset="2"/>
              </a:rPr>
              <a:t>. </a:t>
            </a:r>
            <a:endParaRPr lang="en-US" altLang="ko-KR" sz="1733" dirty="0">
              <a:sym typeface="Wingdings" panose="05000000000000000000" pitchFamily="2" charset="2"/>
            </a:endParaRPr>
          </a:p>
          <a:p>
            <a:pPr lvl="1"/>
            <a:r>
              <a:rPr lang="ko-KR" altLang="en-US" sz="1733" dirty="0" smtClean="0">
                <a:sym typeface="Wingdings" panose="05000000000000000000" pitchFamily="2" charset="2"/>
              </a:rPr>
              <a:t>나의 개인적인 저장소이므로</a:t>
            </a:r>
            <a:r>
              <a:rPr lang="en-US" altLang="ko-KR" sz="1733" dirty="0" smtClean="0">
                <a:sym typeface="Wingdings" panose="05000000000000000000" pitchFamily="2" charset="2"/>
              </a:rPr>
              <a:t>, </a:t>
            </a:r>
            <a:r>
              <a:rPr lang="ko-KR" altLang="en-US" sz="1733" dirty="0" smtClean="0">
                <a:sym typeface="Wingdings" panose="05000000000000000000" pitchFamily="2" charset="2"/>
              </a:rPr>
              <a:t>모든 코딩 파일 생성</a:t>
            </a:r>
            <a:r>
              <a:rPr lang="en-US" altLang="ko-KR" sz="1733" dirty="0" smtClean="0">
                <a:sym typeface="Wingdings" panose="05000000000000000000" pitchFamily="2" charset="2"/>
              </a:rPr>
              <a:t>, </a:t>
            </a:r>
            <a:r>
              <a:rPr lang="ko-KR" altLang="en-US" sz="1733" dirty="0" smtClean="0">
                <a:sym typeface="Wingdings" panose="05000000000000000000" pitchFamily="2" charset="2"/>
              </a:rPr>
              <a:t>수정 등을 여기서 하고</a:t>
            </a:r>
            <a:r>
              <a:rPr lang="en-US" altLang="ko-KR" sz="1733" dirty="0" smtClean="0">
                <a:sym typeface="Wingdings" panose="05000000000000000000" pitchFamily="2" charset="2"/>
              </a:rPr>
              <a:t>, </a:t>
            </a:r>
            <a:r>
              <a:rPr lang="ko-KR" altLang="en-US" sz="1733" dirty="0" smtClean="0">
                <a:sym typeface="Wingdings" panose="05000000000000000000" pitchFamily="2" charset="2"/>
              </a:rPr>
              <a:t>또한 </a:t>
            </a:r>
            <a:r>
              <a:rPr lang="en-US" altLang="ko-KR" sz="1733" dirty="0" smtClean="0">
                <a:sym typeface="Wingdings" panose="05000000000000000000" pitchFamily="2" charset="2"/>
              </a:rPr>
              <a:t>GitHub</a:t>
            </a:r>
            <a:r>
              <a:rPr lang="ko-KR" altLang="en-US" sz="1733" dirty="0" smtClean="0">
                <a:sym typeface="Wingdings" panose="05000000000000000000" pitchFamily="2" charset="2"/>
              </a:rPr>
              <a:t>에 </a:t>
            </a:r>
            <a:r>
              <a:rPr lang="en-US" altLang="ko-KR" sz="1733" dirty="0" smtClean="0">
                <a:sym typeface="Wingdings" panose="05000000000000000000" pitchFamily="2" charset="2"/>
              </a:rPr>
              <a:t>upload</a:t>
            </a:r>
            <a:r>
              <a:rPr lang="ko-KR" altLang="en-US" sz="1733" dirty="0" smtClean="0">
                <a:sym typeface="Wingdings" panose="05000000000000000000" pitchFamily="2" charset="2"/>
              </a:rPr>
              <a:t>할 수 있습니다</a:t>
            </a:r>
            <a:r>
              <a:rPr lang="en-US" altLang="ko-KR" sz="1733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sz="1733" dirty="0" smtClean="0">
                <a:sym typeface="Wingdings" panose="05000000000000000000" pitchFamily="2" charset="2"/>
              </a:rPr>
              <a:t>데이터 구조 클래스의 저장소인 </a:t>
            </a:r>
            <a:r>
              <a:rPr lang="en-US" altLang="ko-KR" sz="1733" dirty="0" smtClean="0">
                <a:sym typeface="Wingdings" panose="05000000000000000000" pitchFamily="2" charset="2"/>
              </a:rPr>
              <a:t>nowic </a:t>
            </a:r>
            <a:r>
              <a:rPr lang="ko-KR" altLang="en-US" sz="1733" dirty="0" smtClean="0">
                <a:sym typeface="Wingdings" panose="05000000000000000000" pitchFamily="2" charset="2"/>
              </a:rPr>
              <a:t>폴더에 파일들을 여기</a:t>
            </a:r>
            <a:r>
              <a:rPr lang="en-US" altLang="ko-KR" sz="1733" dirty="0" smtClean="0">
                <a:sym typeface="Wingdings" panose="05000000000000000000" pitchFamily="2" charset="2"/>
              </a:rPr>
              <a:t>(</a:t>
            </a:r>
            <a:r>
              <a:rPr lang="en-US" altLang="ko-KR" sz="1733" dirty="0" err="1" smtClean="0">
                <a:sym typeface="Wingdings" panose="05000000000000000000" pitchFamily="2" charset="2"/>
              </a:rPr>
              <a:t>nowicx</a:t>
            </a:r>
            <a:r>
              <a:rPr lang="en-US" altLang="ko-KR" sz="1733" dirty="0" smtClean="0">
                <a:sym typeface="Wingdings" panose="05000000000000000000" pitchFamily="2" charset="2"/>
              </a:rPr>
              <a:t>)</a:t>
            </a:r>
            <a:r>
              <a:rPr lang="ko-KR" altLang="en-US" sz="1733" dirty="0" smtClean="0">
                <a:sym typeface="Wingdings" panose="05000000000000000000" pitchFamily="2" charset="2"/>
              </a:rPr>
              <a:t>로 복사하여 사용합니다</a:t>
            </a:r>
            <a:r>
              <a:rPr lang="en-US" altLang="ko-KR" sz="1733" dirty="0" smtClean="0">
                <a:sym typeface="Wingdings" panose="05000000000000000000" pitchFamily="2" charset="2"/>
              </a:rPr>
              <a:t>. </a:t>
            </a:r>
            <a:r>
              <a:rPr lang="en-US" altLang="ko-KR" sz="2133" dirty="0">
                <a:sym typeface="Wingdings" panose="05000000000000000000" pitchFamily="2" charset="2"/>
              </a:rPr>
              <a:t/>
            </a:r>
            <a:br>
              <a:rPr lang="en-US" altLang="ko-KR" sz="2133" dirty="0">
                <a:sym typeface="Wingdings" panose="05000000000000000000" pitchFamily="2" charset="2"/>
              </a:rPr>
            </a:br>
            <a:endParaRPr lang="en-US" altLang="ko-KR" sz="2133" dirty="0"/>
          </a:p>
          <a:p>
            <a:r>
              <a:rPr lang="en-US" altLang="ko-KR" sz="2133" b="1" dirty="0"/>
              <a:t>C</a:t>
            </a:r>
            <a:r>
              <a:rPr lang="en-US" altLang="ko-KR" sz="2133" b="1" dirty="0" smtClean="0"/>
              <a:t>:/GitHub/nowic </a:t>
            </a:r>
            <a:r>
              <a:rPr lang="en-US" altLang="ko-KR" sz="2133" dirty="0" smtClean="0"/>
              <a:t>vs </a:t>
            </a:r>
            <a:r>
              <a:rPr lang="en-US" altLang="ko-KR" sz="2133" b="1" dirty="0" smtClean="0"/>
              <a:t>www.github.com/idebtor/nowic</a:t>
            </a:r>
            <a:endParaRPr lang="en-US" altLang="ko-KR" sz="2133" b="1" dirty="0"/>
          </a:p>
          <a:p>
            <a:pPr lvl="1"/>
            <a:r>
              <a:rPr lang="ko-KR" altLang="en-US" sz="1707" dirty="0" smtClean="0">
                <a:sym typeface="Wingdings" panose="05000000000000000000" pitchFamily="2" charset="2"/>
              </a:rPr>
              <a:t>데이터 구조 학습 자료 저장소</a:t>
            </a:r>
            <a:r>
              <a:rPr lang="en-US" altLang="ko-KR" sz="1707" dirty="0" smtClean="0">
                <a:sym typeface="Wingdings" panose="05000000000000000000" pitchFamily="2" charset="2"/>
              </a:rPr>
              <a:t>(</a:t>
            </a:r>
            <a:r>
              <a:rPr lang="en-US" altLang="ko-KR" sz="1707" dirty="0">
                <a:hlinkClick r:id="rId3"/>
              </a:rPr>
              <a:t>https</a:t>
            </a:r>
            <a:r>
              <a:rPr lang="en-US" altLang="ko-KR" sz="1707" dirty="0" smtClean="0">
                <a:hlinkClick r:id="rId3"/>
              </a:rPr>
              <a:t>://GitHub.com/idebtor/nowic</a:t>
            </a:r>
            <a:r>
              <a:rPr lang="en-US" altLang="ko-KR" sz="1707" dirty="0"/>
              <a:t>)</a:t>
            </a:r>
            <a:r>
              <a:rPr lang="ko-KR" altLang="en-US" sz="1707" dirty="0"/>
              <a:t>를 내 </a:t>
            </a:r>
            <a:r>
              <a:rPr lang="ko-KR" altLang="en-US" sz="1707" dirty="0" err="1"/>
              <a:t>컴에</a:t>
            </a:r>
            <a:r>
              <a:rPr lang="ko-KR" altLang="en-US" sz="1707" dirty="0"/>
              <a:t> 복제한 </a:t>
            </a:r>
            <a:r>
              <a:rPr lang="ko-KR" altLang="en-US" sz="1707" dirty="0" smtClean="0"/>
              <a:t>것입니다</a:t>
            </a:r>
            <a:r>
              <a:rPr lang="en-US" altLang="ko-KR" sz="1707" dirty="0" smtClean="0"/>
              <a:t>. </a:t>
            </a:r>
          </a:p>
          <a:p>
            <a:pPr lvl="1"/>
            <a:r>
              <a:rPr lang="ko-KR" altLang="en-US" sz="1707" dirty="0" smtClean="0"/>
              <a:t>여기 파일들을 수정을 할 수 있지만</a:t>
            </a:r>
            <a:r>
              <a:rPr lang="en-US" altLang="ko-KR" sz="1707" dirty="0" smtClean="0"/>
              <a:t>, </a:t>
            </a:r>
            <a:r>
              <a:rPr lang="ko-KR" altLang="en-US" sz="1707" dirty="0" smtClean="0"/>
              <a:t>다시 </a:t>
            </a:r>
            <a:r>
              <a:rPr lang="en-US" altLang="ko-KR" sz="1707" dirty="0" smtClean="0"/>
              <a:t>upload</a:t>
            </a:r>
            <a:r>
              <a:rPr lang="ko-KR" altLang="en-US" sz="1707" dirty="0" smtClean="0"/>
              <a:t>할 수 없으면</a:t>
            </a:r>
            <a:r>
              <a:rPr lang="en-US" altLang="ko-KR" sz="1707" dirty="0" smtClean="0"/>
              <a:t>, </a:t>
            </a:r>
            <a:r>
              <a:rPr lang="ko-KR" altLang="en-US" sz="1707" dirty="0" smtClean="0"/>
              <a:t>만약</a:t>
            </a:r>
            <a:r>
              <a:rPr lang="en-US" altLang="ko-KR" sz="1707" dirty="0"/>
              <a:t>, </a:t>
            </a:r>
            <a:r>
              <a:rPr lang="ko-KR" altLang="en-US" sz="1707" dirty="0" smtClean="0"/>
              <a:t>파일을 수정</a:t>
            </a:r>
            <a:r>
              <a:rPr lang="ko-KR" altLang="en-US" sz="1707" dirty="0"/>
              <a:t>하</a:t>
            </a:r>
            <a:r>
              <a:rPr lang="ko-KR" altLang="en-US" sz="1707" dirty="0" smtClean="0"/>
              <a:t>면</a:t>
            </a:r>
            <a:r>
              <a:rPr lang="en-US" altLang="ko-KR" sz="1707" dirty="0" smtClean="0"/>
              <a:t>, github/</a:t>
            </a:r>
            <a:r>
              <a:rPr lang="en-US" altLang="ko-KR" sz="1707" dirty="0" err="1" smtClean="0"/>
              <a:t>idebtor</a:t>
            </a:r>
            <a:r>
              <a:rPr lang="en-US" altLang="ko-KR" sz="1707" dirty="0" smtClean="0"/>
              <a:t>/nowic</a:t>
            </a:r>
            <a:r>
              <a:rPr lang="ko-KR" altLang="en-US" sz="1707" dirty="0" smtClean="0"/>
              <a:t>으로부터 </a:t>
            </a:r>
            <a:r>
              <a:rPr lang="en-US" altLang="ko-KR" sz="1707" dirty="0" smtClean="0"/>
              <a:t>update </a:t>
            </a:r>
            <a:r>
              <a:rPr lang="ko-KR" altLang="en-US" sz="1707" dirty="0" smtClean="0"/>
              <a:t>할 때 </a:t>
            </a:r>
            <a:r>
              <a:rPr lang="ko-KR" altLang="en-US" sz="1707" dirty="0"/>
              <a:t>어려움을 겪을 수 있습니다</a:t>
            </a:r>
            <a:r>
              <a:rPr lang="en-US" altLang="ko-KR" sz="1707" dirty="0"/>
              <a:t>. </a:t>
            </a:r>
            <a:endParaRPr lang="en-US" altLang="ko-KR" sz="1707" dirty="0" smtClean="0"/>
          </a:p>
          <a:p>
            <a:r>
              <a:rPr lang="en-US" altLang="ko-KR" sz="2107" dirty="0" smtClean="0"/>
              <a:t>C:/GitHub/nowic</a:t>
            </a:r>
            <a:r>
              <a:rPr lang="ko-KR" altLang="en-US" sz="2107" dirty="0" smtClean="0"/>
              <a:t>를 </a:t>
            </a:r>
            <a:r>
              <a:rPr lang="en-US" altLang="ko-KR" sz="2107" dirty="0" smtClean="0"/>
              <a:t>update</a:t>
            </a:r>
            <a:r>
              <a:rPr lang="ko-KR" altLang="en-US" sz="2107" dirty="0" smtClean="0"/>
              <a:t>할 때 문제가 생긴다면</a:t>
            </a:r>
            <a:r>
              <a:rPr lang="en-US" altLang="ko-KR" sz="2107" dirty="0" smtClean="0"/>
              <a:t>, </a:t>
            </a:r>
            <a:endParaRPr lang="en-US" altLang="ko-KR" sz="2107" dirty="0"/>
          </a:p>
          <a:p>
            <a:pPr lvl="1"/>
            <a:r>
              <a:rPr lang="en-US" altLang="ko-KR" sz="1707" b="1" dirty="0"/>
              <a:t>(1) </a:t>
            </a:r>
            <a:r>
              <a:rPr lang="ko-KR" altLang="en-US" sz="1707" b="1" dirty="0" smtClean="0"/>
              <a:t>내 </a:t>
            </a:r>
            <a:r>
              <a:rPr lang="ko-KR" altLang="en-US" sz="1707" b="1" dirty="0" err="1" smtClean="0"/>
              <a:t>컴의</a:t>
            </a:r>
            <a:r>
              <a:rPr lang="ko-KR" altLang="en-US" sz="1707" b="1" dirty="0" smtClean="0"/>
              <a:t> </a:t>
            </a:r>
            <a:r>
              <a:rPr lang="en-US" altLang="ko-KR" sz="1707" b="1" dirty="0" smtClean="0"/>
              <a:t>c:/GitHub/nowic </a:t>
            </a:r>
            <a:r>
              <a:rPr lang="ko-KR" altLang="en-US" sz="1707" b="1" dirty="0"/>
              <a:t>폴더를 </a:t>
            </a:r>
            <a:r>
              <a:rPr lang="ko-KR" altLang="en-US" sz="1707" b="1" dirty="0" smtClean="0"/>
              <a:t>완전히 삭제하고 </a:t>
            </a:r>
            <a:r>
              <a:rPr lang="ko-KR" altLang="en-US" sz="1707" b="1" dirty="0"/>
              <a:t>새로 </a:t>
            </a:r>
            <a:r>
              <a:rPr lang="en-US" altLang="ko-KR" sz="1707" b="1" dirty="0"/>
              <a:t>Clone</a:t>
            </a:r>
            <a:r>
              <a:rPr lang="ko-KR" altLang="en-US" sz="1707" b="1" dirty="0"/>
              <a:t>하면 됩니다</a:t>
            </a:r>
            <a:r>
              <a:rPr lang="en-US" altLang="ko-KR" sz="1707" b="1" dirty="0"/>
              <a:t>. </a:t>
            </a:r>
            <a:r>
              <a:rPr lang="en-US" altLang="ko-KR" sz="1707" b="1" dirty="0" smtClean="0"/>
              <a:t> [</a:t>
            </a:r>
            <a:r>
              <a:rPr lang="ko-KR" altLang="en-US" sz="1707" b="1" dirty="0" smtClean="0"/>
              <a:t>추천</a:t>
            </a:r>
            <a:r>
              <a:rPr lang="en-US" altLang="ko-KR" sz="1707" b="1" dirty="0" smtClean="0"/>
              <a:t>]</a:t>
            </a:r>
            <a:endParaRPr lang="en-US" altLang="ko-KR" sz="1707" b="1" dirty="0"/>
          </a:p>
          <a:p>
            <a:pPr lvl="1"/>
            <a:r>
              <a:rPr lang="ko-KR" altLang="en-US" sz="1707" dirty="0"/>
              <a:t>또 다른 방법은 콘솔</a:t>
            </a:r>
            <a:r>
              <a:rPr lang="en-US" altLang="ko-KR" sz="1707" dirty="0"/>
              <a:t>(</a:t>
            </a:r>
            <a:r>
              <a:rPr lang="en-US" altLang="ko-KR" sz="1707" dirty="0" err="1"/>
              <a:t>cmd</a:t>
            </a:r>
            <a:r>
              <a:rPr lang="ko-KR" altLang="en-US" sz="1707" dirty="0"/>
              <a:t>창</a:t>
            </a:r>
            <a:r>
              <a:rPr lang="en-US" altLang="ko-KR" sz="1707" dirty="0"/>
              <a:t>)</a:t>
            </a:r>
            <a:r>
              <a:rPr lang="ko-KR" altLang="en-US" sz="1707" dirty="0"/>
              <a:t>을 열고</a:t>
            </a:r>
            <a:r>
              <a:rPr lang="en-US" altLang="ko-KR" sz="1707" dirty="0"/>
              <a:t>, </a:t>
            </a:r>
            <a:r>
              <a:rPr lang="ko-KR" altLang="en-US" sz="1707" dirty="0"/>
              <a:t> </a:t>
            </a:r>
            <a:r>
              <a:rPr lang="en-US" altLang="ko-KR" sz="1707" dirty="0" smtClean="0"/>
              <a:t>GitHub/nowic </a:t>
            </a:r>
            <a:r>
              <a:rPr lang="ko-KR" altLang="en-US" sz="1707" dirty="0"/>
              <a:t>폴더에서 다음 명령어를 실행하여 강제로 다운 받거나 수정한 파일을 다시 복구하는 방법입니다</a:t>
            </a:r>
            <a:r>
              <a:rPr lang="en-US" altLang="ko-KR" sz="1707" dirty="0"/>
              <a:t>.   (</a:t>
            </a:r>
            <a:r>
              <a:rPr lang="ko-KR" altLang="en-US" sz="1707" dirty="0"/>
              <a:t>이를 위해서</a:t>
            </a:r>
            <a:r>
              <a:rPr lang="en-US" altLang="ko-KR" sz="1707" dirty="0"/>
              <a:t>, </a:t>
            </a:r>
            <a:r>
              <a:rPr lang="ko-KR" altLang="en-US" sz="1707" dirty="0"/>
              <a:t>내 </a:t>
            </a:r>
            <a:r>
              <a:rPr lang="ko-KR" altLang="en-US" sz="1707" dirty="0" err="1"/>
              <a:t>컴에</a:t>
            </a:r>
            <a:r>
              <a:rPr lang="ko-KR" altLang="en-US" sz="1707" dirty="0"/>
              <a:t> </a:t>
            </a:r>
            <a:r>
              <a:rPr lang="en-US" altLang="ko-KR" sz="1707" dirty="0" err="1"/>
              <a:t>git</a:t>
            </a:r>
            <a:r>
              <a:rPr lang="en-US" altLang="ko-KR" sz="1707" dirty="0"/>
              <a:t> </a:t>
            </a:r>
            <a:r>
              <a:rPr lang="ko-KR" altLang="en-US" sz="1707" dirty="0"/>
              <a:t>을 설치해 두어야 합니다</a:t>
            </a:r>
            <a:r>
              <a:rPr lang="en-US" altLang="ko-KR" sz="1707" dirty="0"/>
              <a:t>)</a:t>
            </a:r>
            <a:br>
              <a:rPr lang="en-US" altLang="ko-KR" sz="1707" dirty="0"/>
            </a:br>
            <a:r>
              <a:rPr lang="en-US" altLang="ko-KR" sz="1707" dirty="0"/>
              <a:t>(2) </a:t>
            </a:r>
            <a:r>
              <a:rPr lang="ko-KR" altLang="en-US" sz="1707" dirty="0"/>
              <a:t>다음은 </a:t>
            </a:r>
            <a:r>
              <a:rPr lang="en-US" altLang="ko-KR" sz="1707" dirty="0"/>
              <a:t>Local</a:t>
            </a:r>
            <a:r>
              <a:rPr lang="ko-KR" altLang="en-US" sz="1707" dirty="0"/>
              <a:t>에 있는 파일들을 강제로 덮어 쓰라는 명령어입니다</a:t>
            </a:r>
            <a:r>
              <a:rPr lang="en-US" altLang="ko-KR" sz="1707" dirty="0"/>
              <a:t>. </a:t>
            </a:r>
            <a:br>
              <a:rPr lang="en-US" altLang="ko-KR" sz="1707" dirty="0"/>
            </a:br>
            <a:r>
              <a:rPr lang="en-US" altLang="ko-KR" sz="1707" dirty="0">
                <a:latin typeface="Consolas" panose="020B0609020204030204" pitchFamily="49" charset="0"/>
              </a:rPr>
              <a:t>Git fetch –all</a:t>
            </a:r>
            <a:br>
              <a:rPr lang="en-US" altLang="ko-KR" sz="1707" dirty="0">
                <a:latin typeface="Consolas" panose="020B0609020204030204" pitchFamily="49" charset="0"/>
              </a:rPr>
            </a:br>
            <a:r>
              <a:rPr lang="en-US" altLang="ko-KR" sz="1707" dirty="0">
                <a:latin typeface="Consolas" panose="020B0609020204030204" pitchFamily="49" charset="0"/>
              </a:rPr>
              <a:t>git reset –hard origin/master </a:t>
            </a:r>
          </a:p>
          <a:p>
            <a:pPr lvl="1"/>
            <a:r>
              <a:rPr lang="en-US" altLang="ko-KR" sz="1707" dirty="0"/>
              <a:t>(3) </a:t>
            </a:r>
            <a:r>
              <a:rPr lang="ko-KR" altLang="en-US" sz="1707" dirty="0"/>
              <a:t> </a:t>
            </a:r>
            <a:r>
              <a:rPr lang="en-US" altLang="ko-KR" sz="1707" dirty="0"/>
              <a:t>Local</a:t>
            </a:r>
            <a:r>
              <a:rPr lang="ko-KR" altLang="en-US" sz="1707" dirty="0"/>
              <a:t>에서의 모든 수정을 취소하여 파일들을 복구한 후</a:t>
            </a:r>
            <a:r>
              <a:rPr lang="en-US" altLang="ko-KR" sz="1707" dirty="0"/>
              <a:t>, </a:t>
            </a:r>
            <a:r>
              <a:rPr lang="ko-KR" altLang="en-US" sz="1707" dirty="0"/>
              <a:t>모두 원격 저장소로부터 </a:t>
            </a:r>
            <a:r>
              <a:rPr lang="en-US" altLang="ko-KR" sz="1707" dirty="0"/>
              <a:t>fetch </a:t>
            </a:r>
            <a:r>
              <a:rPr lang="ko-KR" altLang="en-US" sz="1707" dirty="0"/>
              <a:t>하라는 명령어입니다</a:t>
            </a:r>
            <a:r>
              <a:rPr lang="en-US" altLang="ko-KR" sz="1707" dirty="0"/>
              <a:t>. </a:t>
            </a:r>
            <a:br>
              <a:rPr lang="en-US" altLang="ko-KR" sz="1707" dirty="0"/>
            </a:br>
            <a:r>
              <a:rPr lang="en-US" altLang="ko-KR" sz="1707" dirty="0" err="1">
                <a:latin typeface="Consolas" panose="020B0609020204030204" pitchFamily="49" charset="0"/>
              </a:rPr>
              <a:t>git</a:t>
            </a:r>
            <a:r>
              <a:rPr lang="en-US" altLang="ko-KR" sz="1707" dirty="0">
                <a:latin typeface="Consolas" panose="020B0609020204030204" pitchFamily="49" charset="0"/>
              </a:rPr>
              <a:t> stash    </a:t>
            </a:r>
            <a:br>
              <a:rPr lang="en-US" altLang="ko-KR" sz="1707" dirty="0">
                <a:latin typeface="Consolas" panose="020B0609020204030204" pitchFamily="49" charset="0"/>
              </a:rPr>
            </a:br>
            <a:r>
              <a:rPr lang="en-US" altLang="ko-KR" sz="1707" dirty="0" err="1">
                <a:latin typeface="Consolas" panose="020B0609020204030204" pitchFamily="49" charset="0"/>
              </a:rPr>
              <a:t>git</a:t>
            </a:r>
            <a:r>
              <a:rPr lang="en-US" altLang="ko-KR" sz="1707" dirty="0">
                <a:latin typeface="Consolas" panose="020B0609020204030204" pitchFamily="49" charset="0"/>
              </a:rPr>
              <a:t> fetch --all</a:t>
            </a:r>
          </a:p>
          <a:p>
            <a:pPr marL="487710" lvl="1" indent="0">
              <a:buNone/>
            </a:pPr>
            <a:endParaRPr lang="en-US" altLang="ko-KR" sz="1707" dirty="0">
              <a:latin typeface="Consolas" panose="020B0609020204030204" pitchFamily="49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03309-E0FD-4310-A05B-041573AA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 </a:t>
            </a:r>
            <a:r>
              <a:rPr lang="ko-KR" altLang="en-US" dirty="0" err="1"/>
              <a:t>컴의</a:t>
            </a:r>
            <a:r>
              <a:rPr lang="ko-KR" altLang="en-US" dirty="0"/>
              <a:t> </a:t>
            </a:r>
            <a:r>
              <a:rPr lang="en-US" altLang="ko-KR" dirty="0" smtClean="0"/>
              <a:t>GitHub/</a:t>
            </a:r>
            <a:r>
              <a:rPr lang="en-US" altLang="ko-KR" dirty="0" smtClean="0">
                <a:solidFill>
                  <a:srgbClr val="C00000"/>
                </a:solidFill>
              </a:rPr>
              <a:t>nowic </a:t>
            </a:r>
            <a:r>
              <a:rPr lang="en-US" altLang="ko-KR" dirty="0"/>
              <a:t>&amp; </a:t>
            </a:r>
            <a:r>
              <a:rPr lang="en-US" altLang="ko-KR" dirty="0" err="1">
                <a:solidFill>
                  <a:srgbClr val="C00000"/>
                </a:solidFill>
              </a:rPr>
              <a:t>nowicx</a:t>
            </a:r>
            <a:r>
              <a:rPr lang="en-US" altLang="ko-KR" dirty="0"/>
              <a:t> Repository </a:t>
            </a:r>
            <a:r>
              <a:rPr lang="ko-KR" altLang="en-US" dirty="0"/>
              <a:t>다루기</a:t>
            </a:r>
          </a:p>
        </p:txBody>
      </p:sp>
    </p:spTree>
    <p:extLst>
      <p:ext uri="{BB962C8B-B14F-4D97-AF65-F5344CB8AC3E}">
        <p14:creationId xmlns:p14="http://schemas.microsoft.com/office/powerpoint/2010/main" val="128728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DDB089A-DC60-4BB4-9F87-D675C03F7185}"/>
              </a:ext>
            </a:extLst>
          </p:cNvPr>
          <p:cNvSpPr txBox="1">
            <a:spLocks/>
          </p:cNvSpPr>
          <p:nvPr/>
        </p:nvSpPr>
        <p:spPr>
          <a:xfrm>
            <a:off x="783327" y="3322024"/>
            <a:ext cx="7109662" cy="671152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ko-KR" altLang="en-US" sz="4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구조 개발환경</a:t>
            </a:r>
            <a:endParaRPr lang="en-US" altLang="ko-KR" sz="20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8840" y="4561489"/>
            <a:ext cx="2044149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>
                <a:latin typeface="Century Gothic" panose="020B0502020202020204" pitchFamily="34" charset="0"/>
              </a:rPr>
              <a:t>GitHub Desktop</a:t>
            </a:r>
          </a:p>
          <a:p>
            <a:pPr algn="r"/>
            <a:r>
              <a:rPr lang="en-US" altLang="ko-KR" dirty="0" smtClean="0">
                <a:latin typeface="Century Gothic" panose="020B0502020202020204" pitchFamily="34" charset="0"/>
              </a:rPr>
              <a:t>GitHub</a:t>
            </a:r>
            <a:br>
              <a:rPr lang="en-US" altLang="ko-KR" dirty="0" smtClean="0">
                <a:latin typeface="Century Gothic" panose="020B0502020202020204" pitchFamily="34" charset="0"/>
              </a:rPr>
            </a:br>
            <a:r>
              <a:rPr lang="en-US" altLang="ko-KR" dirty="0" err="1" smtClean="0">
                <a:latin typeface="Century Gothic" panose="020B0502020202020204" pitchFamily="34" charset="0"/>
              </a:rPr>
              <a:t>Git</a:t>
            </a:r>
            <a:endParaRPr lang="en-US" altLang="ko-KR" dirty="0" smtClean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9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09559" y="1164771"/>
            <a:ext cx="11643401" cy="5713364"/>
          </a:xfrm>
        </p:spPr>
        <p:txBody>
          <a:bodyPr/>
          <a:lstStyle/>
          <a:p>
            <a:r>
              <a:rPr lang="en-US" altLang="ko-KR" dirty="0" err="1" smtClean="0"/>
              <a:t>Git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It </a:t>
            </a:r>
            <a:r>
              <a:rPr lang="en-US" altLang="ko-KR" dirty="0"/>
              <a:t>is a free and open source </a:t>
            </a:r>
            <a:r>
              <a:rPr lang="en-US" altLang="ko-KR" b="1" dirty="0"/>
              <a:t>distributed version </a:t>
            </a:r>
            <a:r>
              <a:rPr lang="en-US" altLang="ko-KR" b="1" dirty="0" smtClean="0"/>
              <a:t>control system</a:t>
            </a:r>
            <a:r>
              <a:rPr lang="en-US" altLang="ko-KR" dirty="0"/>
              <a:t> </a:t>
            </a:r>
            <a:r>
              <a:rPr lang="en-US" altLang="ko-KR" dirty="0" smtClean="0"/>
              <a:t>designed to </a:t>
            </a:r>
            <a:r>
              <a:rPr lang="en-US" altLang="ko-KR" dirty="0"/>
              <a:t>handle everything from small to very large projects with speed and efficiency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GitHub</a:t>
            </a:r>
          </a:p>
          <a:p>
            <a:pPr lvl="1"/>
            <a:r>
              <a:rPr lang="en-US" altLang="ko-KR" dirty="0" smtClean="0"/>
              <a:t>It </a:t>
            </a:r>
            <a:r>
              <a:rPr lang="en-US" altLang="ko-KR" dirty="0"/>
              <a:t>is </a:t>
            </a:r>
            <a:r>
              <a:rPr lang="en-US" altLang="ko-KR" b="1" dirty="0"/>
              <a:t>a </a:t>
            </a:r>
            <a:r>
              <a:rPr lang="en-US" altLang="ko-KR" b="1" dirty="0" smtClean="0"/>
              <a:t>code </a:t>
            </a:r>
            <a:r>
              <a:rPr lang="en-US" altLang="ko-KR" b="1" dirty="0"/>
              <a:t>hosting platform </a:t>
            </a:r>
            <a:r>
              <a:rPr lang="en-US" altLang="ko-KR" dirty="0"/>
              <a:t>for version control and collaboration. It lets you and others work together on projects </a:t>
            </a:r>
            <a:r>
              <a:rPr lang="en-US" altLang="ko-KR" dirty="0" smtClean="0"/>
              <a:t>from </a:t>
            </a:r>
            <a:r>
              <a:rPr lang="en-US" altLang="ko-KR" dirty="0"/>
              <a:t>anywhere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GitHub Desktop</a:t>
            </a:r>
          </a:p>
          <a:p>
            <a:pPr lvl="1"/>
            <a:r>
              <a:rPr lang="en-US" altLang="ko-KR" dirty="0" smtClean="0"/>
              <a:t>It is </a:t>
            </a:r>
            <a:r>
              <a:rPr lang="en-US" altLang="ko-KR" dirty="0"/>
              <a:t>a </a:t>
            </a:r>
            <a:r>
              <a:rPr lang="en-US" altLang="ko-KR" dirty="0" smtClean="0"/>
              <a:t>free and open source tool </a:t>
            </a:r>
            <a:r>
              <a:rPr lang="en-US" altLang="ko-KR" dirty="0"/>
              <a:t>that </a:t>
            </a:r>
            <a:r>
              <a:rPr lang="en-US" altLang="ko-KR" b="1" dirty="0"/>
              <a:t>allows you to interact with GitHub </a:t>
            </a:r>
            <a:r>
              <a:rPr lang="en-US" altLang="ko-KR" dirty="0"/>
              <a:t>from the desktop. </a:t>
            </a:r>
            <a:r>
              <a:rPr lang="en-US" altLang="ko-KR" dirty="0" smtClean="0"/>
              <a:t>It </a:t>
            </a:r>
            <a:r>
              <a:rPr lang="en-US" altLang="ko-KR" dirty="0"/>
              <a:t>is a fast and easy way to contribute to projects, whether you are a seasoned user or new </a:t>
            </a:r>
            <a:r>
              <a:rPr lang="en-US" altLang="ko-KR" dirty="0" smtClean="0"/>
              <a:t>user.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sz="2400" dirty="0" smtClean="0"/>
              <a:t>위의 툴들에 대한 좀 더 자세한 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video</a:t>
            </a:r>
            <a:r>
              <a:rPr lang="ko-KR" altLang="en-US" sz="2400" dirty="0" smtClean="0"/>
              <a:t>와 문서가 </a:t>
            </a:r>
            <a:r>
              <a:rPr lang="en-US" altLang="ko-KR" sz="2400" b="1" dirty="0" err="1">
                <a:solidFill>
                  <a:srgbClr val="C00000"/>
                </a:solidFill>
              </a:rPr>
              <a:t>idebtor</a:t>
            </a:r>
            <a:r>
              <a:rPr lang="en-US" altLang="ko-KR" sz="2400" b="1" dirty="0">
                <a:solidFill>
                  <a:srgbClr val="C00000"/>
                </a:solidFill>
              </a:rPr>
              <a:t>/</a:t>
            </a:r>
            <a:r>
              <a:rPr lang="en-US" altLang="ko-KR" sz="2400" b="1" dirty="0" err="1">
                <a:solidFill>
                  <a:srgbClr val="C00000"/>
                </a:solidFill>
              </a:rPr>
              <a:t>nowic</a:t>
            </a:r>
            <a:r>
              <a:rPr lang="en-US" altLang="ko-KR" sz="2400" b="1" dirty="0">
                <a:solidFill>
                  <a:srgbClr val="C00000"/>
                </a:solidFill>
              </a:rPr>
              <a:t>/t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ools </a:t>
            </a:r>
            <a:r>
              <a:rPr lang="ko-KR" altLang="en-US" sz="2400" dirty="0"/>
              <a:t>폴더에 있습니다</a:t>
            </a:r>
            <a:r>
              <a:rPr lang="en-US" altLang="ko-KR" sz="2400" b="1" dirty="0" smtClean="0"/>
              <a:t>. </a:t>
            </a:r>
            <a:endParaRPr lang="ko-KR" altLang="en-US"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, GitHub, &amp; GitHub Desktop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11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DF6F100-0D77-4246-97FF-F3A0FB907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4303" y="1308370"/>
            <a:ext cx="7413914" cy="411095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03309-E0FD-4310-A05B-041573AA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89A13E8-A4B1-4E13-9165-C855E7ED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GitHub </a:t>
            </a:r>
            <a:r>
              <a:rPr lang="en-US" altLang="ko-KR" dirty="0"/>
              <a:t>Desktop </a:t>
            </a:r>
            <a:r>
              <a:rPr lang="ko-KR" altLang="en-US" dirty="0"/>
              <a:t>사용법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EB461ED5-4E28-4C73-96C9-1962A4594231}"/>
              </a:ext>
            </a:extLst>
          </p:cNvPr>
          <p:cNvSpPr txBox="1">
            <a:spLocks/>
          </p:cNvSpPr>
          <p:nvPr/>
        </p:nvSpPr>
        <p:spPr>
          <a:xfrm>
            <a:off x="769094" y="5639124"/>
            <a:ext cx="9369123" cy="596969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10" indent="-34291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2625" kern="1200">
                <a:solidFill>
                  <a:schemeClr val="tx1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defRPr>
            </a:lvl1pPr>
            <a:lvl2pPr marL="742973" indent="-285759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2250" kern="1200">
                <a:solidFill>
                  <a:schemeClr val="tx1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defRPr>
            </a:lvl2pPr>
            <a:lvl3pPr marL="1143036" indent="-228608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875" kern="1200">
                <a:solidFill>
                  <a:schemeClr val="tx1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defRPr>
            </a:lvl3pPr>
            <a:lvl4pPr marL="1600250" indent="-228608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875" kern="1200">
                <a:solidFill>
                  <a:schemeClr val="tx1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defRPr>
            </a:lvl4pPr>
            <a:lvl5pPr marL="2057465" indent="-228608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875" kern="1200">
                <a:solidFill>
                  <a:schemeClr val="tx1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defRPr>
            </a:lvl5pPr>
            <a:lvl6pPr marL="2514679" indent="-228608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3" indent="-228608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07" indent="-228608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2" indent="-228608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133" dirty="0">
                <a:hlinkClick r:id="rId3"/>
              </a:rPr>
              <a:t>https://</a:t>
            </a:r>
            <a:r>
              <a:rPr lang="en-US" altLang="ko-KR" sz="2133" dirty="0" smtClean="0">
                <a:hlinkClick r:id="rId3"/>
              </a:rPr>
              <a:t>desktop.GitHub.com</a:t>
            </a:r>
            <a:r>
              <a:rPr lang="en-US" altLang="ko-KR" sz="2133" dirty="0">
                <a:hlinkClick r:id="rId3"/>
              </a:rPr>
              <a:t>/</a:t>
            </a:r>
            <a:r>
              <a:rPr lang="en-US" altLang="ko-KR" sz="2133" dirty="0"/>
              <a:t> </a:t>
            </a:r>
            <a:r>
              <a:rPr lang="ko-KR" altLang="en-US" sz="2133" dirty="0"/>
              <a:t>에서 다운로드 받습니다</a:t>
            </a:r>
            <a:r>
              <a:rPr lang="en-US" altLang="ko-KR" sz="2133" dirty="0"/>
              <a:t>. </a:t>
            </a:r>
            <a:endParaRPr lang="ko-KR" altLang="en-US" sz="2133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431D8D-851C-44E7-B24F-0A019D670376}"/>
              </a:ext>
            </a:extLst>
          </p:cNvPr>
          <p:cNvSpPr/>
          <p:nvPr/>
        </p:nvSpPr>
        <p:spPr>
          <a:xfrm>
            <a:off x="5510964" y="3100254"/>
            <a:ext cx="1982873" cy="38853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7"/>
          </a:p>
        </p:txBody>
      </p:sp>
    </p:spTree>
    <p:extLst>
      <p:ext uri="{BB962C8B-B14F-4D97-AF65-F5344CB8AC3E}">
        <p14:creationId xmlns:p14="http://schemas.microsoft.com/office/powerpoint/2010/main" val="209152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7F3223A-DC9C-40FD-BF5D-F3BC222E0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4852" y="1298451"/>
            <a:ext cx="4220389" cy="5369806"/>
          </a:xfrm>
        </p:spPr>
        <p:txBody>
          <a:bodyPr>
            <a:normAutofit/>
          </a:bodyPr>
          <a:lstStyle/>
          <a:p>
            <a:pPr latinLnBrk="0"/>
            <a:r>
              <a:rPr lang="en-US" altLang="ko-KR" sz="2133" dirty="0"/>
              <a:t>Create your free account</a:t>
            </a:r>
            <a:r>
              <a:rPr lang="ko-KR" altLang="en-US" sz="2133" dirty="0"/>
              <a:t>를 클릭하여 </a:t>
            </a:r>
            <a:r>
              <a:rPr lang="en-US" altLang="ko-KR" sz="2133" dirty="0" smtClean="0"/>
              <a:t>GitHub </a:t>
            </a:r>
            <a:r>
              <a:rPr lang="ko-KR" altLang="en-US" sz="2133" dirty="0"/>
              <a:t>가입을 합니다</a:t>
            </a:r>
            <a:r>
              <a:rPr lang="en-US" altLang="ko-KR" sz="2133" dirty="0"/>
              <a:t>.</a:t>
            </a:r>
          </a:p>
          <a:p>
            <a:pPr latinLnBrk="0"/>
            <a:r>
              <a:rPr lang="en-US" altLang="ko-KR" sz="2133" dirty="0"/>
              <a:t>Sign in </a:t>
            </a:r>
            <a:r>
              <a:rPr lang="en-US" altLang="ko-KR" sz="2133" dirty="0" smtClean="0"/>
              <a:t>GitHub</a:t>
            </a:r>
            <a:r>
              <a:rPr lang="ko-KR" altLang="en-US" sz="2133" dirty="0" smtClean="0"/>
              <a:t>을 </a:t>
            </a:r>
            <a:r>
              <a:rPr lang="ko-KR" altLang="en-US" sz="2133" dirty="0"/>
              <a:t>클릭하여 로그인합니다</a:t>
            </a:r>
            <a:r>
              <a:rPr lang="en-US" altLang="ko-KR" sz="2133" dirty="0"/>
              <a:t>.</a:t>
            </a:r>
          </a:p>
          <a:p>
            <a:pPr latinLnBrk="0"/>
            <a:r>
              <a:rPr lang="ko-KR" altLang="en-US" sz="2133" dirty="0"/>
              <a:t>다음 페이지 순서를 따라 </a:t>
            </a:r>
            <a:r>
              <a:rPr lang="en-US" altLang="ko-KR" sz="2133" dirty="0" smtClean="0"/>
              <a:t>GitHub</a:t>
            </a:r>
            <a:r>
              <a:rPr lang="ko-KR" altLang="en-US" sz="2133" dirty="0" smtClean="0"/>
              <a:t>에서 </a:t>
            </a:r>
            <a:r>
              <a:rPr lang="ko-KR" altLang="en-US" sz="2133" dirty="0"/>
              <a:t>여러분 자신의 </a:t>
            </a:r>
            <a:r>
              <a:rPr lang="en-US" altLang="ko-KR" sz="2133" dirty="0"/>
              <a:t>repository</a:t>
            </a:r>
            <a:r>
              <a:rPr lang="ko-KR" altLang="en-US" sz="2133" dirty="0"/>
              <a:t> 하나 만들어 봅니다</a:t>
            </a:r>
            <a:r>
              <a:rPr lang="en-US" altLang="ko-KR" sz="2133" dirty="0"/>
              <a:t>. </a:t>
            </a:r>
            <a:endParaRPr lang="ko-KR" altLang="en-US" sz="2133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03309-E0FD-4310-A05B-041573AA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89A13E8-A4B1-4E13-9165-C855E7ED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GitHub </a:t>
            </a:r>
            <a:r>
              <a:rPr lang="en-US" altLang="ko-KR" dirty="0"/>
              <a:t>Desktop </a:t>
            </a:r>
            <a:r>
              <a:rPr lang="ko-KR" altLang="en-US" dirty="0"/>
              <a:t>사용법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230E6E-EFD9-4B76-8996-39FC15014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60" y="1298451"/>
            <a:ext cx="7332373" cy="50413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704DDAD-50C0-432C-A0E6-A83C0EE0B19D}"/>
              </a:ext>
            </a:extLst>
          </p:cNvPr>
          <p:cNvSpPr/>
          <p:nvPr/>
        </p:nvSpPr>
        <p:spPr>
          <a:xfrm>
            <a:off x="1674548" y="3733462"/>
            <a:ext cx="1284045" cy="24384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7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4CC0C4-55D7-4B7E-B8C2-CB9A6D0CF6E3}"/>
              </a:ext>
            </a:extLst>
          </p:cNvPr>
          <p:cNvSpPr/>
          <p:nvPr/>
        </p:nvSpPr>
        <p:spPr>
          <a:xfrm>
            <a:off x="818399" y="4351190"/>
            <a:ext cx="1284045" cy="24384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7"/>
          </a:p>
        </p:txBody>
      </p:sp>
    </p:spTree>
    <p:extLst>
      <p:ext uri="{BB962C8B-B14F-4D97-AF65-F5344CB8AC3E}">
        <p14:creationId xmlns:p14="http://schemas.microsoft.com/office/powerpoint/2010/main" val="299133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26" y="1122773"/>
            <a:ext cx="7258933" cy="5950211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7F3223A-DC9C-40FD-BF5D-F3BC222E0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3851" y="1298451"/>
            <a:ext cx="4628517" cy="5712833"/>
          </a:xfrm>
        </p:spPr>
        <p:txBody>
          <a:bodyPr>
            <a:normAutofit/>
          </a:bodyPr>
          <a:lstStyle/>
          <a:p>
            <a:pPr latinLnBrk="0">
              <a:buFont typeface="+mj-lt"/>
              <a:buAutoNum type="arabicPeriod"/>
            </a:pPr>
            <a:r>
              <a:rPr lang="en-US" altLang="ko-KR" sz="1920" dirty="0"/>
              <a:t>+</a:t>
            </a:r>
            <a:r>
              <a:rPr lang="ko-KR" altLang="en-US" sz="1920" dirty="0"/>
              <a:t>를 </a:t>
            </a:r>
            <a:r>
              <a:rPr lang="ko-KR" altLang="en-US" sz="1920" dirty="0" err="1"/>
              <a:t>탭하여</a:t>
            </a:r>
            <a:r>
              <a:rPr lang="ko-KR" altLang="en-US" sz="1920" dirty="0"/>
              <a:t> </a:t>
            </a:r>
            <a:r>
              <a:rPr lang="en-US" altLang="ko-KR" sz="1920" dirty="0"/>
              <a:t>[New Repository]</a:t>
            </a:r>
            <a:r>
              <a:rPr lang="ko-KR" altLang="en-US" sz="1920" dirty="0"/>
              <a:t>를 선택합니다</a:t>
            </a:r>
            <a:r>
              <a:rPr lang="en-US" altLang="ko-KR" sz="1920" dirty="0"/>
              <a:t>. </a:t>
            </a:r>
          </a:p>
          <a:p>
            <a:pPr latinLnBrk="0">
              <a:buFont typeface="+mj-lt"/>
              <a:buAutoNum type="arabicPeriod"/>
            </a:pPr>
            <a:r>
              <a:rPr lang="ko-KR" altLang="en-US" sz="1920" dirty="0"/>
              <a:t>여러분이 원하는 </a:t>
            </a:r>
            <a:r>
              <a:rPr lang="en-US" altLang="ko-KR" sz="1920" dirty="0"/>
              <a:t>Repository </a:t>
            </a:r>
            <a:r>
              <a:rPr lang="ko-KR" altLang="en-US" sz="1920" dirty="0"/>
              <a:t>이름으로 설정합니다</a:t>
            </a:r>
            <a:r>
              <a:rPr lang="en-US" altLang="ko-KR" sz="1920" dirty="0"/>
              <a:t>.  </a:t>
            </a:r>
            <a:r>
              <a:rPr lang="ko-KR" altLang="en-US" sz="1920" dirty="0"/>
              <a:t>예를 들면</a:t>
            </a:r>
            <a:r>
              <a:rPr lang="en-US" altLang="ko-KR" sz="1920" dirty="0"/>
              <a:t>, </a:t>
            </a:r>
            <a:r>
              <a:rPr lang="en-US" altLang="ko-KR" sz="1920" dirty="0" err="1"/>
              <a:t>nowicx</a:t>
            </a:r>
            <a:r>
              <a:rPr lang="en-US" altLang="ko-KR" sz="1920" dirty="0"/>
              <a:t> </a:t>
            </a:r>
            <a:r>
              <a:rPr lang="ko-KR" altLang="en-US" sz="1920" dirty="0"/>
              <a:t>입니다</a:t>
            </a:r>
            <a:r>
              <a:rPr lang="en-US" altLang="ko-KR" sz="1920" dirty="0"/>
              <a:t>. (</a:t>
            </a:r>
            <a:r>
              <a:rPr lang="ko-KR" altLang="en-US" sz="1920" dirty="0"/>
              <a:t>참고로</a:t>
            </a:r>
            <a:r>
              <a:rPr lang="en-US" altLang="ko-KR" sz="1920" dirty="0"/>
              <a:t>, </a:t>
            </a:r>
            <a:r>
              <a:rPr lang="ko-KR" altLang="en-US" sz="1920" dirty="0"/>
              <a:t>데이터구조 클래스의 </a:t>
            </a:r>
            <a:r>
              <a:rPr lang="en-US" altLang="ko-KR" sz="1920" dirty="0"/>
              <a:t>repository </a:t>
            </a:r>
            <a:r>
              <a:rPr lang="ko-KR" altLang="en-US" sz="1920" dirty="0"/>
              <a:t>이름은 </a:t>
            </a:r>
            <a:r>
              <a:rPr lang="en-US" altLang="ko-KR" sz="1920" dirty="0"/>
              <a:t>nowic </a:t>
            </a:r>
            <a:r>
              <a:rPr lang="ko-KR" altLang="en-US" sz="1920" dirty="0"/>
              <a:t>입니다</a:t>
            </a:r>
            <a:r>
              <a:rPr lang="en-US" altLang="ko-KR" sz="1920" dirty="0"/>
              <a:t>. </a:t>
            </a:r>
            <a:r>
              <a:rPr lang="en-US" altLang="ko-KR" sz="1920" dirty="0" err="1"/>
              <a:t>nowicx</a:t>
            </a:r>
            <a:r>
              <a:rPr lang="ko-KR" altLang="en-US" sz="1920" dirty="0"/>
              <a:t>라고 한 이유는 여러분이 </a:t>
            </a:r>
            <a:r>
              <a:rPr lang="en-US" altLang="ko-KR" sz="1920" dirty="0"/>
              <a:t>nowic</a:t>
            </a:r>
            <a:r>
              <a:rPr lang="ko-KR" altLang="en-US" sz="1920" dirty="0"/>
              <a:t>를 확장한 </a:t>
            </a:r>
            <a:r>
              <a:rPr lang="en-US" altLang="ko-KR" sz="1920" dirty="0" err="1"/>
              <a:t>eXtended</a:t>
            </a:r>
            <a:r>
              <a:rPr lang="en-US" altLang="ko-KR" sz="1920" dirty="0"/>
              <a:t> </a:t>
            </a:r>
            <a:r>
              <a:rPr lang="ko-KR" altLang="en-US" sz="1920" dirty="0"/>
              <a:t>한 것이란 의미입니다</a:t>
            </a:r>
            <a:r>
              <a:rPr lang="en-US" altLang="ko-KR" sz="1920" dirty="0"/>
              <a:t>.)</a:t>
            </a:r>
          </a:p>
          <a:p>
            <a:pPr latinLnBrk="0">
              <a:buFont typeface="+mj-lt"/>
              <a:buAutoNum type="arabicPeriod"/>
            </a:pPr>
            <a:r>
              <a:rPr lang="en-US" altLang="ko-KR" sz="1920" dirty="0"/>
              <a:t> Private</a:t>
            </a:r>
            <a:r>
              <a:rPr lang="ko-KR" altLang="en-US" sz="1920" dirty="0"/>
              <a:t>으로 설정하여</a:t>
            </a:r>
            <a:r>
              <a:rPr lang="en-US" altLang="ko-KR" sz="1920" dirty="0"/>
              <a:t>, </a:t>
            </a:r>
            <a:r>
              <a:rPr lang="ko-KR" altLang="en-US" sz="1920" dirty="0"/>
              <a:t>다른 사람들이 볼 수 없도록 합니다</a:t>
            </a:r>
            <a:r>
              <a:rPr lang="en-US" altLang="ko-KR" sz="1920" dirty="0"/>
              <a:t>. </a:t>
            </a:r>
          </a:p>
          <a:p>
            <a:pPr latinLnBrk="0">
              <a:buFont typeface="+mj-lt"/>
              <a:buAutoNum type="arabicPeriod"/>
            </a:pPr>
            <a:r>
              <a:rPr lang="ko-KR" altLang="en-US" sz="1920" dirty="0"/>
              <a:t>체크해서 </a:t>
            </a:r>
            <a:r>
              <a:rPr lang="en-US" altLang="ko-KR" sz="1920" dirty="0"/>
              <a:t>README </a:t>
            </a:r>
            <a:r>
              <a:rPr lang="ko-KR" altLang="en-US" sz="1920" dirty="0"/>
              <a:t>파일을 자동으로 생성합니다</a:t>
            </a:r>
            <a:r>
              <a:rPr lang="en-US" altLang="ko-KR" sz="1920" dirty="0"/>
              <a:t>.</a:t>
            </a:r>
          </a:p>
          <a:p>
            <a:pPr latinLnBrk="0">
              <a:buFont typeface="+mj-lt"/>
              <a:buAutoNum type="arabicPeriod"/>
            </a:pPr>
            <a:r>
              <a:rPr lang="en-US" altLang="ko-KR" sz="1920" dirty="0"/>
              <a:t>[Create repository] </a:t>
            </a:r>
            <a:r>
              <a:rPr lang="ko-KR" altLang="en-US" sz="1920" dirty="0"/>
              <a:t>을 </a:t>
            </a:r>
            <a:r>
              <a:rPr lang="ko-KR" altLang="en-US" sz="1920" dirty="0" err="1"/>
              <a:t>탭하여</a:t>
            </a:r>
            <a:r>
              <a:rPr lang="ko-KR" altLang="en-US" sz="1920" dirty="0"/>
              <a:t> 첫 </a:t>
            </a:r>
            <a:r>
              <a:rPr lang="en-US" altLang="ko-KR" sz="1920" dirty="0"/>
              <a:t>repository</a:t>
            </a:r>
            <a:r>
              <a:rPr lang="ko-KR" altLang="en-US" sz="1920" dirty="0"/>
              <a:t>를 생성합니다</a:t>
            </a:r>
            <a:r>
              <a:rPr lang="en-US" altLang="ko-KR" sz="1920" dirty="0"/>
              <a:t>.</a:t>
            </a:r>
          </a:p>
          <a:p>
            <a:pPr latinLnBrk="0">
              <a:buFont typeface="+mj-lt"/>
              <a:buAutoNum type="arabicPeriod"/>
            </a:pPr>
            <a:endParaRPr lang="en-US" altLang="ko-KR" sz="192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03309-E0FD-4310-A05B-041573AA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89A13E8-A4B1-4E13-9165-C855E7ED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GitHub </a:t>
            </a:r>
            <a:r>
              <a:rPr lang="ko-KR" altLang="en-US" dirty="0">
                <a:solidFill>
                  <a:srgbClr val="C00000"/>
                </a:solidFill>
              </a:rPr>
              <a:t>첫</a:t>
            </a:r>
            <a:r>
              <a:rPr lang="ko-KR" altLang="en-US" dirty="0"/>
              <a:t> </a:t>
            </a:r>
            <a:r>
              <a:rPr lang="en-US" altLang="ko-KR" dirty="0"/>
              <a:t>Repository </a:t>
            </a:r>
            <a:r>
              <a:rPr lang="ko-KR" altLang="en-US" dirty="0"/>
              <a:t>만들기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32008" y="1088572"/>
            <a:ext cx="521297" cy="404278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2027" dirty="0"/>
              <a:t>(1)</a:t>
            </a:r>
            <a:endParaRPr lang="ko-KR" altLang="en-US" sz="2027" dirty="0"/>
          </a:p>
        </p:txBody>
      </p:sp>
      <p:sp>
        <p:nvSpPr>
          <p:cNvPr id="10" name="TextBox 9"/>
          <p:cNvSpPr txBox="1"/>
          <p:nvPr/>
        </p:nvSpPr>
        <p:spPr>
          <a:xfrm>
            <a:off x="4184293" y="3088766"/>
            <a:ext cx="521297" cy="404278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2027" dirty="0"/>
              <a:t>(2)</a:t>
            </a:r>
            <a:endParaRPr lang="ko-KR" altLang="en-US" sz="2027" dirty="0"/>
          </a:p>
        </p:txBody>
      </p:sp>
      <p:sp>
        <p:nvSpPr>
          <p:cNvPr id="11" name="TextBox 10"/>
          <p:cNvSpPr txBox="1"/>
          <p:nvPr/>
        </p:nvSpPr>
        <p:spPr>
          <a:xfrm>
            <a:off x="2523841" y="3173909"/>
            <a:ext cx="838691" cy="322076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493" dirty="0" err="1"/>
              <a:t>nowicx</a:t>
            </a:r>
            <a:endParaRPr lang="ko-KR" altLang="en-US" sz="1493" dirty="0"/>
          </a:p>
        </p:txBody>
      </p:sp>
      <p:sp>
        <p:nvSpPr>
          <p:cNvPr id="13" name="TextBox 12"/>
          <p:cNvSpPr txBox="1"/>
          <p:nvPr/>
        </p:nvSpPr>
        <p:spPr>
          <a:xfrm>
            <a:off x="2316029" y="4862789"/>
            <a:ext cx="521297" cy="404278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2027" dirty="0"/>
              <a:t>(3)</a:t>
            </a:r>
            <a:endParaRPr lang="ko-KR" altLang="en-US" sz="2027" dirty="0"/>
          </a:p>
        </p:txBody>
      </p:sp>
      <p:sp>
        <p:nvSpPr>
          <p:cNvPr id="14" name="TextBox 13"/>
          <p:cNvSpPr txBox="1"/>
          <p:nvPr/>
        </p:nvSpPr>
        <p:spPr>
          <a:xfrm>
            <a:off x="4184293" y="5619046"/>
            <a:ext cx="521297" cy="404278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2027" dirty="0"/>
              <a:t>(4)</a:t>
            </a:r>
            <a:endParaRPr lang="ko-KR" altLang="en-US" sz="2027" dirty="0"/>
          </a:p>
        </p:txBody>
      </p:sp>
      <p:sp>
        <p:nvSpPr>
          <p:cNvPr id="15" name="TextBox 14"/>
          <p:cNvSpPr txBox="1"/>
          <p:nvPr/>
        </p:nvSpPr>
        <p:spPr>
          <a:xfrm>
            <a:off x="2797421" y="6617328"/>
            <a:ext cx="521297" cy="404278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2027" dirty="0"/>
              <a:t>(5)</a:t>
            </a:r>
            <a:endParaRPr lang="ko-KR" altLang="en-US" sz="2027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713258" y="2943647"/>
            <a:ext cx="240306" cy="29023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22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7F3223A-DC9C-40FD-BF5D-F3BC222E0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4359" y="1298451"/>
            <a:ext cx="5558011" cy="5712833"/>
          </a:xfrm>
        </p:spPr>
        <p:txBody>
          <a:bodyPr>
            <a:normAutofit/>
          </a:bodyPr>
          <a:lstStyle/>
          <a:p>
            <a:pPr latinLnBrk="0">
              <a:buFont typeface="+mj-lt"/>
              <a:buAutoNum type="arabicPeriod"/>
            </a:pPr>
            <a:r>
              <a:rPr lang="ko-KR" altLang="en-US" sz="1920" dirty="0" err="1"/>
              <a:t>클라우드</a:t>
            </a:r>
            <a:r>
              <a:rPr lang="en-US" altLang="ko-KR" sz="1920" dirty="0" smtClean="0"/>
              <a:t>(GitHub.com</a:t>
            </a:r>
            <a:r>
              <a:rPr lang="en-US" altLang="ko-KR" sz="1920" dirty="0"/>
              <a:t>)</a:t>
            </a:r>
            <a:r>
              <a:rPr lang="ko-KR" altLang="en-US" sz="1920" dirty="0"/>
              <a:t>에 여러분의 사용자 이름과 </a:t>
            </a:r>
            <a:r>
              <a:rPr lang="en-US" altLang="ko-KR" sz="1920" dirty="0"/>
              <a:t>repository</a:t>
            </a:r>
            <a:r>
              <a:rPr lang="ko-KR" altLang="en-US" sz="1920" dirty="0"/>
              <a:t>이름이 생성된 것을 확인할 수 있습니다</a:t>
            </a:r>
            <a:r>
              <a:rPr lang="en-US" altLang="ko-KR" sz="1920" dirty="0"/>
              <a:t>. </a:t>
            </a:r>
          </a:p>
          <a:p>
            <a:pPr latinLnBrk="0">
              <a:buFont typeface="+mj-lt"/>
              <a:buAutoNum type="arabicPeriod"/>
            </a:pPr>
            <a:r>
              <a:rPr lang="ko-KR" altLang="en-US" sz="1920" dirty="0"/>
              <a:t>현재 여러분의 </a:t>
            </a:r>
            <a:r>
              <a:rPr lang="en-US" altLang="ko-KR" sz="1920" dirty="0"/>
              <a:t>repository</a:t>
            </a:r>
            <a:r>
              <a:rPr lang="ko-KR" altLang="en-US" sz="1920" dirty="0"/>
              <a:t>에 있다는 표시입니다</a:t>
            </a:r>
            <a:r>
              <a:rPr lang="en-US" altLang="ko-KR" sz="1920" dirty="0"/>
              <a:t>.</a:t>
            </a:r>
            <a:br>
              <a:rPr lang="en-US" altLang="ko-KR" sz="1920" dirty="0"/>
            </a:br>
            <a:r>
              <a:rPr lang="ko-KR" altLang="en-US" sz="1920" dirty="0"/>
              <a:t>여기를 </a:t>
            </a:r>
            <a:r>
              <a:rPr lang="ko-KR" altLang="en-US" sz="1920" dirty="0" err="1"/>
              <a:t>탭하여</a:t>
            </a:r>
            <a:r>
              <a:rPr lang="ko-KR" altLang="en-US" sz="1920" dirty="0"/>
              <a:t> 폴더들 사이를 이동할 수 있습니다</a:t>
            </a:r>
            <a:r>
              <a:rPr lang="en-US" altLang="ko-KR" sz="1920" dirty="0"/>
              <a:t>.  </a:t>
            </a:r>
          </a:p>
          <a:p>
            <a:pPr latinLnBrk="0">
              <a:buFont typeface="+mj-lt"/>
              <a:buAutoNum type="arabicPeriod"/>
            </a:pPr>
            <a:r>
              <a:rPr lang="ko-KR" altLang="en-US" sz="1920" dirty="0"/>
              <a:t>현재 </a:t>
            </a:r>
            <a:r>
              <a:rPr lang="en-US" altLang="ko-KR" sz="1920" dirty="0"/>
              <a:t>repository</a:t>
            </a:r>
            <a:r>
              <a:rPr lang="ko-KR" altLang="en-US" sz="1920" dirty="0"/>
              <a:t>에 있는 파일들의 리스트가 여기 나옵니다</a:t>
            </a:r>
            <a:r>
              <a:rPr lang="en-US" altLang="ko-KR" sz="1920" dirty="0"/>
              <a:t>. </a:t>
            </a:r>
            <a:r>
              <a:rPr lang="ko-KR" altLang="en-US" sz="1920" dirty="0"/>
              <a:t>지금은 </a:t>
            </a:r>
            <a:r>
              <a:rPr lang="en-US" altLang="ko-KR" sz="1920" dirty="0"/>
              <a:t>README </a:t>
            </a:r>
            <a:r>
              <a:rPr lang="ko-KR" altLang="en-US" sz="1920" dirty="0"/>
              <a:t>파일만 있습니다</a:t>
            </a:r>
            <a:r>
              <a:rPr lang="en-US" altLang="ko-KR" sz="1920" dirty="0"/>
              <a:t>.</a:t>
            </a:r>
          </a:p>
          <a:p>
            <a:pPr latinLnBrk="0">
              <a:buFont typeface="+mj-lt"/>
              <a:buAutoNum type="arabicPeriod"/>
            </a:pPr>
            <a:r>
              <a:rPr lang="en-US" altLang="ko-KR" sz="1920" dirty="0"/>
              <a:t>README </a:t>
            </a:r>
            <a:r>
              <a:rPr lang="ko-KR" altLang="en-US" sz="1920" dirty="0"/>
              <a:t>옆 연필을 </a:t>
            </a:r>
            <a:r>
              <a:rPr lang="ko-KR" altLang="en-US" sz="1920" dirty="0" err="1"/>
              <a:t>탭하여</a:t>
            </a:r>
            <a:r>
              <a:rPr lang="ko-KR" altLang="en-US" sz="1920" dirty="0"/>
              <a:t> 내용을  수정합니다</a:t>
            </a:r>
            <a:r>
              <a:rPr lang="en-US" altLang="ko-KR" sz="1920" dirty="0"/>
              <a:t/>
            </a:r>
            <a:br>
              <a:rPr lang="en-US" altLang="ko-KR" sz="1920" dirty="0"/>
            </a:br>
            <a:r>
              <a:rPr lang="en-US" altLang="ko-KR" sz="1920" dirty="0"/>
              <a:t/>
            </a:r>
            <a:br>
              <a:rPr lang="en-US" altLang="ko-KR" sz="1920" dirty="0"/>
            </a:br>
            <a:r>
              <a:rPr lang="en-US" altLang="ko-KR" sz="1920" dirty="0"/>
              <a:t/>
            </a:r>
            <a:br>
              <a:rPr lang="en-US" altLang="ko-KR" sz="1920" dirty="0"/>
            </a:br>
            <a:r>
              <a:rPr lang="en-US" altLang="ko-KR" sz="1920" dirty="0"/>
              <a:t/>
            </a:r>
            <a:br>
              <a:rPr lang="en-US" altLang="ko-KR" sz="1920" dirty="0"/>
            </a:br>
            <a:r>
              <a:rPr lang="en-US" altLang="ko-KR" sz="1920" dirty="0"/>
              <a:t/>
            </a:r>
            <a:br>
              <a:rPr lang="en-US" altLang="ko-KR" sz="1920" dirty="0"/>
            </a:br>
            <a:endParaRPr lang="en-US" altLang="ko-KR" sz="1920" dirty="0"/>
          </a:p>
          <a:p>
            <a:pPr latinLnBrk="0">
              <a:buFont typeface="+mj-lt"/>
              <a:buAutoNum type="arabicPeriod"/>
            </a:pPr>
            <a:r>
              <a:rPr lang="ko-KR" altLang="en-US" sz="1920" dirty="0"/>
              <a:t>수정한 후</a:t>
            </a:r>
            <a:r>
              <a:rPr lang="en-US" altLang="ko-KR" sz="1920" dirty="0"/>
              <a:t>, </a:t>
            </a:r>
            <a:r>
              <a:rPr lang="ko-KR" altLang="en-US" sz="1920" dirty="0"/>
              <a:t>화면 아래 부분에 있는 </a:t>
            </a:r>
            <a:r>
              <a:rPr lang="en-US" altLang="ko-KR" sz="1920" dirty="0"/>
              <a:t>[Commit changes] </a:t>
            </a:r>
            <a:r>
              <a:rPr lang="ko-KR" altLang="en-US" sz="1920" dirty="0"/>
              <a:t>를 </a:t>
            </a:r>
            <a:r>
              <a:rPr lang="ko-KR" altLang="en-US" sz="1920" dirty="0" err="1"/>
              <a:t>탭하여</a:t>
            </a:r>
            <a:r>
              <a:rPr lang="ko-KR" altLang="en-US" sz="1920" dirty="0"/>
              <a:t> 저장합니다</a:t>
            </a:r>
            <a:r>
              <a:rPr lang="en-US" altLang="ko-KR" sz="1920" dirty="0"/>
              <a:t>. </a:t>
            </a:r>
          </a:p>
          <a:p>
            <a:pPr latinLnBrk="0">
              <a:buFont typeface="+mj-lt"/>
              <a:buAutoNum type="arabicPeriod"/>
            </a:pPr>
            <a:r>
              <a:rPr lang="ko-KR" altLang="en-US" sz="1920" b="1" dirty="0"/>
              <a:t>이제 </a:t>
            </a:r>
            <a:r>
              <a:rPr lang="en-US" altLang="ko-KR" sz="1920" b="1" dirty="0" smtClean="0"/>
              <a:t>GitHub(</a:t>
            </a:r>
            <a:r>
              <a:rPr lang="ko-KR" altLang="en-US" sz="1920" b="1" dirty="0" err="1"/>
              <a:t>클라우드</a:t>
            </a:r>
            <a:r>
              <a:rPr lang="en-US" altLang="ko-KR" sz="1920" b="1" dirty="0"/>
              <a:t>)</a:t>
            </a:r>
            <a:r>
              <a:rPr lang="ko-KR" altLang="en-US" sz="1920" b="1" dirty="0"/>
              <a:t>에 있는 </a:t>
            </a:r>
            <a:r>
              <a:rPr lang="en-US" altLang="ko-KR" sz="1920" b="1" dirty="0"/>
              <a:t>repository</a:t>
            </a:r>
            <a:r>
              <a:rPr lang="ko-KR" altLang="en-US" sz="1920" b="1" dirty="0"/>
              <a:t>를 여러분의 </a:t>
            </a:r>
            <a:r>
              <a:rPr lang="en-US" altLang="ko-KR" sz="1920" b="1" dirty="0"/>
              <a:t>local computer</a:t>
            </a:r>
            <a:r>
              <a:rPr lang="ko-KR" altLang="en-US" sz="1920" b="1" dirty="0"/>
              <a:t>에 복제를 시도하려고 합니다</a:t>
            </a:r>
            <a:r>
              <a:rPr lang="en-US" altLang="ko-KR" sz="1920" b="1" dirty="0"/>
              <a:t>.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03309-E0FD-4310-A05B-041573AA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89A13E8-A4B1-4E13-9165-C855E7ED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GitHub </a:t>
            </a:r>
            <a:r>
              <a:rPr lang="ko-KR" altLang="en-US" dirty="0">
                <a:solidFill>
                  <a:srgbClr val="C00000"/>
                </a:solidFill>
              </a:rPr>
              <a:t>첫</a:t>
            </a:r>
            <a:r>
              <a:rPr lang="ko-KR" altLang="en-US" dirty="0"/>
              <a:t> </a:t>
            </a:r>
            <a:r>
              <a:rPr lang="en-US" altLang="ko-KR" dirty="0"/>
              <a:t>Repository </a:t>
            </a:r>
            <a:r>
              <a:rPr lang="ko-KR" altLang="en-US" dirty="0"/>
              <a:t>만들기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560" y="1088572"/>
            <a:ext cx="521297" cy="404278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2027" dirty="0"/>
              <a:t>(1)</a:t>
            </a:r>
            <a:endParaRPr lang="ko-KR" altLang="en-US" sz="2027" dirty="0"/>
          </a:p>
        </p:txBody>
      </p:sp>
      <p:sp>
        <p:nvSpPr>
          <p:cNvPr id="10" name="TextBox 9"/>
          <p:cNvSpPr txBox="1"/>
          <p:nvPr/>
        </p:nvSpPr>
        <p:spPr>
          <a:xfrm>
            <a:off x="929745" y="3553871"/>
            <a:ext cx="521297" cy="404278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2027" dirty="0"/>
              <a:t>(2)</a:t>
            </a:r>
            <a:endParaRPr lang="ko-KR" altLang="en-US" sz="2027" dirty="0"/>
          </a:p>
        </p:txBody>
      </p:sp>
      <p:sp>
        <p:nvSpPr>
          <p:cNvPr id="13" name="TextBox 12"/>
          <p:cNvSpPr txBox="1"/>
          <p:nvPr/>
        </p:nvSpPr>
        <p:spPr>
          <a:xfrm>
            <a:off x="1323106" y="5841653"/>
            <a:ext cx="521297" cy="404278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2027" dirty="0"/>
              <a:t>(3)</a:t>
            </a:r>
            <a:endParaRPr lang="ko-KR" altLang="en-US" sz="2027" dirty="0"/>
          </a:p>
        </p:txBody>
      </p:sp>
      <p:sp>
        <p:nvSpPr>
          <p:cNvPr id="18" name="TextBox 17"/>
          <p:cNvSpPr txBox="1"/>
          <p:nvPr/>
        </p:nvSpPr>
        <p:spPr>
          <a:xfrm>
            <a:off x="4196082" y="5841653"/>
            <a:ext cx="521297" cy="404278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2027" dirty="0"/>
              <a:t>(4)</a:t>
            </a:r>
            <a:endParaRPr lang="ko-KR" altLang="en-US" sz="2027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14C92BA-3DB7-458D-BAD9-5F5F9FC10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25" t="4872" r="4375" b="16666"/>
          <a:stretch/>
        </p:blipFill>
        <p:spPr>
          <a:xfrm>
            <a:off x="0" y="1107663"/>
            <a:ext cx="7042361" cy="621497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5E31D5-0D39-4AE6-BC1A-7F7CB1AC63E7}"/>
              </a:ext>
            </a:extLst>
          </p:cNvPr>
          <p:cNvSpPr/>
          <p:nvPr/>
        </p:nvSpPr>
        <p:spPr>
          <a:xfrm>
            <a:off x="452430" y="1436733"/>
            <a:ext cx="411675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502E2E-529F-4F44-91E8-C1D76DF44DF1}"/>
              </a:ext>
            </a:extLst>
          </p:cNvPr>
          <p:cNvSpPr/>
          <p:nvPr/>
        </p:nvSpPr>
        <p:spPr>
          <a:xfrm>
            <a:off x="0" y="1782722"/>
            <a:ext cx="315937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92FC4F-0292-46F5-8ACA-57FBA1AD2E85}"/>
              </a:ext>
            </a:extLst>
          </p:cNvPr>
          <p:cNvSpPr/>
          <p:nvPr/>
        </p:nvSpPr>
        <p:spPr>
          <a:xfrm>
            <a:off x="1068088" y="4344817"/>
            <a:ext cx="382954" cy="420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6F2750F-E9DD-4922-AF93-0D798036907D}"/>
              </a:ext>
            </a:extLst>
          </p:cNvPr>
          <p:cNvSpPr/>
          <p:nvPr/>
        </p:nvSpPr>
        <p:spPr>
          <a:xfrm>
            <a:off x="4227904" y="4344817"/>
            <a:ext cx="382954" cy="420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A46871-6BBB-4BAA-8B1D-00D49ACB9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07" t="43592" r="55247" b="40606"/>
          <a:stretch/>
        </p:blipFill>
        <p:spPr>
          <a:xfrm>
            <a:off x="7387720" y="3958149"/>
            <a:ext cx="3439246" cy="130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2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7F3223A-DC9C-40FD-BF5D-F3BC222E0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4359" y="1298451"/>
            <a:ext cx="5558011" cy="5712833"/>
          </a:xfrm>
        </p:spPr>
        <p:txBody>
          <a:bodyPr>
            <a:normAutofit/>
          </a:bodyPr>
          <a:lstStyle/>
          <a:p>
            <a:pPr latinLnBrk="0">
              <a:buFont typeface="+mj-lt"/>
              <a:buAutoNum type="arabicPeriod"/>
            </a:pPr>
            <a:r>
              <a:rPr lang="en-US" altLang="ko-KR" sz="1920" dirty="0" smtClean="0"/>
              <a:t>GitHub</a:t>
            </a:r>
            <a:r>
              <a:rPr lang="ko-KR" altLang="en-US" sz="1920" dirty="0" smtClean="0"/>
              <a:t>의 </a:t>
            </a:r>
            <a:r>
              <a:rPr lang="ko-KR" altLang="en-US" sz="1920" dirty="0"/>
              <a:t>여러분 </a:t>
            </a:r>
            <a:r>
              <a:rPr lang="en-US" altLang="ko-KR" sz="1920" dirty="0"/>
              <a:t>repository</a:t>
            </a:r>
            <a:r>
              <a:rPr lang="ko-KR" altLang="en-US" sz="1920" dirty="0"/>
              <a:t>로 갑니다</a:t>
            </a:r>
            <a:r>
              <a:rPr lang="en-US" altLang="ko-KR" sz="1920" dirty="0"/>
              <a:t>. </a:t>
            </a:r>
            <a:r>
              <a:rPr lang="ko-KR" altLang="en-US" sz="1920" dirty="0"/>
              <a:t>만약</a:t>
            </a:r>
            <a:r>
              <a:rPr lang="en-US" altLang="ko-KR" sz="1920" dirty="0"/>
              <a:t>, </a:t>
            </a:r>
            <a:r>
              <a:rPr lang="ko-KR" altLang="en-US" sz="1920" dirty="0"/>
              <a:t>화면이 이렇게 보이지 않는다면</a:t>
            </a:r>
            <a:r>
              <a:rPr lang="en-US" altLang="ko-KR" sz="1920" dirty="0"/>
              <a:t>, </a:t>
            </a:r>
            <a:r>
              <a:rPr lang="ko-KR" altLang="en-US" sz="1920" dirty="0"/>
              <a:t>사용자 이름이나 </a:t>
            </a:r>
            <a:r>
              <a:rPr lang="en-US" altLang="ko-KR" sz="1920" dirty="0"/>
              <a:t>repository</a:t>
            </a:r>
            <a:r>
              <a:rPr lang="ko-KR" altLang="en-US" sz="1920" dirty="0"/>
              <a:t>를 </a:t>
            </a:r>
            <a:r>
              <a:rPr lang="ko-KR" altLang="en-US" sz="1920" dirty="0" err="1"/>
              <a:t>탭하여</a:t>
            </a:r>
            <a:r>
              <a:rPr lang="ko-KR" altLang="en-US" sz="1920" dirty="0"/>
              <a:t> 여기로 찾아오십시오</a:t>
            </a:r>
            <a:r>
              <a:rPr lang="en-US" altLang="ko-KR" sz="1920" dirty="0"/>
              <a:t>. </a:t>
            </a:r>
          </a:p>
          <a:p>
            <a:pPr latinLnBrk="0">
              <a:buFont typeface="+mj-lt"/>
              <a:buAutoNum type="arabicPeriod"/>
            </a:pPr>
            <a:r>
              <a:rPr lang="ko-KR" altLang="en-US" sz="1920" dirty="0"/>
              <a:t>현재 </a:t>
            </a:r>
            <a:r>
              <a:rPr lang="en-US" altLang="ko-KR" sz="1920" dirty="0"/>
              <a:t>repository</a:t>
            </a:r>
            <a:r>
              <a:rPr lang="ko-KR" altLang="en-US" sz="1920" dirty="0"/>
              <a:t> 이름을 보여줍니다</a:t>
            </a:r>
            <a:r>
              <a:rPr lang="en-US" altLang="ko-KR" sz="1920" dirty="0"/>
              <a:t>.</a:t>
            </a:r>
          </a:p>
          <a:p>
            <a:pPr latinLnBrk="0">
              <a:buFont typeface="+mj-lt"/>
              <a:buAutoNum type="arabicPeriod"/>
            </a:pPr>
            <a:r>
              <a:rPr lang="ko-KR" altLang="en-US" sz="1920" dirty="0"/>
              <a:t>현재 </a:t>
            </a:r>
            <a:r>
              <a:rPr lang="en-US" altLang="ko-KR" sz="1920" dirty="0"/>
              <a:t>repository</a:t>
            </a:r>
            <a:r>
              <a:rPr lang="ko-KR" altLang="en-US" sz="1920" dirty="0"/>
              <a:t>에 있는 파일들의 리스트가 여기 나옵니다</a:t>
            </a:r>
            <a:r>
              <a:rPr lang="en-US" altLang="ko-KR" sz="1920" dirty="0"/>
              <a:t>. </a:t>
            </a:r>
            <a:r>
              <a:rPr lang="ko-KR" altLang="en-US" sz="1920" dirty="0"/>
              <a:t>지금은 </a:t>
            </a:r>
            <a:r>
              <a:rPr lang="en-US" altLang="ko-KR" sz="1920" dirty="0"/>
              <a:t>README </a:t>
            </a:r>
            <a:r>
              <a:rPr lang="ko-KR" altLang="en-US" sz="1920" dirty="0"/>
              <a:t>파일만 있습니다</a:t>
            </a:r>
            <a:r>
              <a:rPr lang="en-US" altLang="ko-KR" sz="1920" dirty="0"/>
              <a:t>.</a:t>
            </a:r>
          </a:p>
          <a:p>
            <a:pPr latinLnBrk="0">
              <a:buFont typeface="+mj-lt"/>
              <a:buAutoNum type="arabicPeriod"/>
            </a:pPr>
            <a:r>
              <a:rPr lang="en-US" altLang="ko-KR" sz="1920" dirty="0"/>
              <a:t>README </a:t>
            </a:r>
            <a:r>
              <a:rPr lang="ko-KR" altLang="en-US" sz="1920" dirty="0"/>
              <a:t>파일의 내용이 나타나 있습니다</a:t>
            </a:r>
            <a:r>
              <a:rPr lang="en-US" altLang="ko-KR" sz="1920" dirty="0"/>
              <a:t>. </a:t>
            </a:r>
          </a:p>
          <a:p>
            <a:pPr latinLnBrk="0">
              <a:buFont typeface="+mj-lt"/>
              <a:buAutoNum type="arabicPeriod"/>
            </a:pPr>
            <a:r>
              <a:rPr lang="ko-KR" altLang="en-US" sz="1920" dirty="0"/>
              <a:t>이 </a:t>
            </a:r>
            <a:r>
              <a:rPr lang="en-US" altLang="ko-KR" sz="1920" dirty="0"/>
              <a:t>repository</a:t>
            </a:r>
            <a:r>
              <a:rPr lang="ko-KR" altLang="en-US" sz="1920" dirty="0"/>
              <a:t>에 있는 모든 파일을 </a:t>
            </a:r>
            <a:r>
              <a:rPr lang="en-US" altLang="ko-KR" sz="1920" dirty="0"/>
              <a:t>zip</a:t>
            </a:r>
            <a:r>
              <a:rPr lang="ko-KR" altLang="en-US" sz="1920" dirty="0"/>
              <a:t>파일로 다운 받거나 아니면</a:t>
            </a:r>
            <a:r>
              <a:rPr lang="en-US" altLang="ko-KR" sz="1920" dirty="0"/>
              <a:t>, </a:t>
            </a:r>
            <a:r>
              <a:rPr lang="ko-KR" altLang="en-US" sz="1920" dirty="0"/>
              <a:t>있는 그대로 복제하는 방법을 선택할 수 있습니다</a:t>
            </a:r>
            <a:r>
              <a:rPr lang="en-US" altLang="ko-KR" sz="1920" dirty="0"/>
              <a:t>.  [Open with </a:t>
            </a:r>
            <a:r>
              <a:rPr lang="en-US" altLang="ko-KR" sz="1920" dirty="0" smtClean="0"/>
              <a:t>GitHub </a:t>
            </a:r>
            <a:r>
              <a:rPr lang="en-US" altLang="ko-KR" sz="1920" dirty="0"/>
              <a:t>Desktop]</a:t>
            </a:r>
            <a:r>
              <a:rPr lang="ko-KR" altLang="en-US" sz="1920" dirty="0"/>
              <a:t>을 선택합니다</a:t>
            </a:r>
            <a:r>
              <a:rPr lang="en-US" altLang="ko-KR" sz="1920" dirty="0"/>
              <a:t>. </a:t>
            </a:r>
          </a:p>
          <a:p>
            <a:pPr latinLnBrk="0">
              <a:buFont typeface="+mj-lt"/>
              <a:buAutoNum type="arabicPeriod"/>
            </a:pPr>
            <a:r>
              <a:rPr lang="ko-KR" altLang="en-US" sz="1920" dirty="0"/>
              <a:t>또 다시 물을 때 같은 대답을 합니다</a:t>
            </a:r>
            <a:r>
              <a:rPr lang="en-US" altLang="ko-KR" sz="1920" dirty="0"/>
              <a:t>.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03309-E0FD-4310-A05B-041573AA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89A13E8-A4B1-4E13-9165-C855E7ED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GitHub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첫 </a:t>
            </a:r>
            <a:r>
              <a:rPr lang="en-US" altLang="ko-KR" dirty="0"/>
              <a:t>Repository</a:t>
            </a:r>
            <a:r>
              <a:rPr lang="ko-KR" altLang="en-US" dirty="0"/>
              <a:t>를 내 </a:t>
            </a:r>
            <a:r>
              <a:rPr lang="ko-KR" altLang="en-US" dirty="0" err="1"/>
              <a:t>컴에</a:t>
            </a:r>
            <a:r>
              <a:rPr lang="en-US" altLang="ko-KR" dirty="0"/>
              <a:t> </a:t>
            </a:r>
            <a:r>
              <a:rPr lang="ko-KR" altLang="en-US" dirty="0"/>
              <a:t>처음 복제하기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536" y="5292786"/>
            <a:ext cx="4250766" cy="1501447"/>
          </a:xfrm>
          <a:prstGeom prst="rect">
            <a:avLst/>
          </a:prstGeom>
        </p:spPr>
      </p:pic>
      <p:sp>
        <p:nvSpPr>
          <p:cNvPr id="27" name="아래쪽 화살표 26"/>
          <p:cNvSpPr/>
          <p:nvPr/>
        </p:nvSpPr>
        <p:spPr>
          <a:xfrm>
            <a:off x="10023108" y="6031832"/>
            <a:ext cx="333676" cy="3978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7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CE6EBA-35E8-4525-8804-5C5E806204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9" t="24554" r="30257" b="10811"/>
          <a:stretch/>
        </p:blipFill>
        <p:spPr>
          <a:xfrm>
            <a:off x="609559" y="1510931"/>
            <a:ext cx="6359359" cy="47282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697338" y="2448336"/>
            <a:ext cx="573774" cy="40427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2027" dirty="0"/>
              <a:t>(5)</a:t>
            </a:r>
            <a:endParaRPr lang="ko-KR" altLang="en-US" sz="2027" dirty="0"/>
          </a:p>
        </p:txBody>
      </p:sp>
      <p:sp>
        <p:nvSpPr>
          <p:cNvPr id="13" name="TextBox 12"/>
          <p:cNvSpPr txBox="1"/>
          <p:nvPr/>
        </p:nvSpPr>
        <p:spPr>
          <a:xfrm>
            <a:off x="2228277" y="3875032"/>
            <a:ext cx="521297" cy="404278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2027" dirty="0"/>
              <a:t>(3)</a:t>
            </a:r>
            <a:endParaRPr lang="ko-KR" altLang="en-US" sz="2027" dirty="0"/>
          </a:p>
        </p:txBody>
      </p:sp>
      <p:sp>
        <p:nvSpPr>
          <p:cNvPr id="21" name="TextBox 20"/>
          <p:cNvSpPr txBox="1"/>
          <p:nvPr/>
        </p:nvSpPr>
        <p:spPr>
          <a:xfrm>
            <a:off x="885963" y="4418454"/>
            <a:ext cx="521297" cy="404278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2027" dirty="0"/>
              <a:t>(4)</a:t>
            </a:r>
            <a:endParaRPr lang="ko-KR" altLang="en-US" sz="2027" dirty="0"/>
          </a:p>
        </p:txBody>
      </p:sp>
      <p:sp>
        <p:nvSpPr>
          <p:cNvPr id="8" name="TextBox 7"/>
          <p:cNvSpPr txBox="1"/>
          <p:nvPr/>
        </p:nvSpPr>
        <p:spPr>
          <a:xfrm>
            <a:off x="672819" y="1303630"/>
            <a:ext cx="521297" cy="404278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2027" dirty="0"/>
              <a:t>(1)</a:t>
            </a:r>
            <a:endParaRPr lang="ko-KR" altLang="en-US" sz="2027" dirty="0"/>
          </a:p>
        </p:txBody>
      </p:sp>
      <p:sp>
        <p:nvSpPr>
          <p:cNvPr id="10" name="TextBox 9"/>
          <p:cNvSpPr txBox="1"/>
          <p:nvPr/>
        </p:nvSpPr>
        <p:spPr>
          <a:xfrm>
            <a:off x="1407260" y="1304807"/>
            <a:ext cx="560297" cy="40427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2027" dirty="0"/>
              <a:t>(2)</a:t>
            </a:r>
            <a:endParaRPr lang="ko-KR" altLang="en-US" sz="2027" dirty="0"/>
          </a:p>
        </p:txBody>
      </p:sp>
    </p:spTree>
    <p:extLst>
      <p:ext uri="{BB962C8B-B14F-4D97-AF65-F5344CB8AC3E}">
        <p14:creationId xmlns:p14="http://schemas.microsoft.com/office/powerpoint/2010/main" val="369613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7F3223A-DC9C-40FD-BF5D-F3BC222E0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3352" y="1191786"/>
            <a:ext cx="5789018" cy="5819498"/>
          </a:xfrm>
        </p:spPr>
        <p:txBody>
          <a:bodyPr>
            <a:normAutofit/>
          </a:bodyPr>
          <a:lstStyle/>
          <a:p>
            <a:pPr latinLnBrk="0">
              <a:buFont typeface="+mj-lt"/>
              <a:buAutoNum type="arabicPeriod" startAt="7"/>
            </a:pPr>
            <a:r>
              <a:rPr lang="en-US" altLang="ko-KR" sz="1920" dirty="0"/>
              <a:t>"Create a repository"</a:t>
            </a:r>
            <a:r>
              <a:rPr lang="ko-KR" altLang="en-US" sz="1920" dirty="0"/>
              <a:t>창에서</a:t>
            </a:r>
            <a:r>
              <a:rPr lang="en-US" altLang="ko-KR" sz="1920" dirty="0"/>
              <a:t>, URL/Local Path</a:t>
            </a:r>
            <a:r>
              <a:rPr lang="ko-KR" altLang="en-US" sz="1920" dirty="0"/>
              <a:t>를 지정하고 </a:t>
            </a:r>
            <a:r>
              <a:rPr lang="en-US" altLang="ko-KR" sz="1920" dirty="0"/>
              <a:t>Clone</a:t>
            </a:r>
            <a:r>
              <a:rPr lang="ko-KR" altLang="en-US" sz="1920" dirty="0"/>
              <a:t>하십시오</a:t>
            </a:r>
            <a:r>
              <a:rPr lang="en-US" altLang="ko-KR" sz="1920" dirty="0"/>
              <a:t>. </a:t>
            </a:r>
            <a:br>
              <a:rPr lang="en-US" altLang="ko-KR" sz="1920" dirty="0"/>
            </a:br>
            <a:r>
              <a:rPr lang="en-US" altLang="ko-KR" sz="1920" dirty="0"/>
              <a:t>C Drive Root folder</a:t>
            </a:r>
            <a:r>
              <a:rPr lang="ko-KR" altLang="en-US" sz="1920" dirty="0"/>
              <a:t>에 설정하면 편리합니다</a:t>
            </a:r>
            <a:r>
              <a:rPr lang="en-US" altLang="ko-KR" sz="1920" dirty="0"/>
              <a:t>.</a:t>
            </a:r>
            <a:br>
              <a:rPr lang="en-US" altLang="ko-KR" sz="1920" dirty="0"/>
            </a:br>
            <a:r>
              <a:rPr lang="en-US" altLang="ko-KR" sz="1920" dirty="0"/>
              <a:t>Path</a:t>
            </a:r>
            <a:r>
              <a:rPr lang="ko-KR" altLang="en-US" sz="1920" dirty="0"/>
              <a:t>는 </a:t>
            </a:r>
            <a:r>
              <a:rPr lang="en-US" altLang="ko-KR" sz="1920" dirty="0">
                <a:latin typeface="Consolas" panose="020B0609020204030204" pitchFamily="49" charset="0"/>
              </a:rPr>
              <a:t>C</a:t>
            </a:r>
            <a:r>
              <a:rPr lang="en-US" altLang="ko-KR" sz="1920" dirty="0" smtClean="0">
                <a:latin typeface="Consolas" panose="020B0609020204030204" pitchFamily="49" charset="0"/>
              </a:rPr>
              <a:t>:\GitHub\nowicx </a:t>
            </a:r>
            <a:r>
              <a:rPr lang="en-US" altLang="ko-KR" sz="1920" dirty="0">
                <a:latin typeface="Consolas" panose="020B0609020204030204" pitchFamily="49" charset="0"/>
              </a:rPr>
              <a:t/>
            </a:r>
            <a:br>
              <a:rPr lang="en-US" altLang="ko-KR" sz="1920" dirty="0">
                <a:latin typeface="Consolas" panose="020B0609020204030204" pitchFamily="49" charset="0"/>
              </a:rPr>
            </a:br>
            <a:r>
              <a:rPr lang="ko-KR" altLang="en-US" sz="1920" dirty="0">
                <a:latin typeface="Consolas" panose="020B0609020204030204" pitchFamily="49" charset="0"/>
              </a:rPr>
              <a:t>해당 폴더에 </a:t>
            </a:r>
            <a:r>
              <a:rPr lang="en-US" altLang="ko-KR" sz="1920" dirty="0">
                <a:latin typeface="Consolas" panose="020B0609020204030204" pitchFamily="49" charset="0"/>
              </a:rPr>
              <a:t>clone(</a:t>
            </a:r>
            <a:r>
              <a:rPr lang="ko-KR" altLang="en-US" sz="1920" dirty="0">
                <a:latin typeface="Consolas" panose="020B0609020204030204" pitchFamily="49" charset="0"/>
              </a:rPr>
              <a:t>복제</a:t>
            </a:r>
            <a:r>
              <a:rPr lang="en-US" altLang="ko-KR" sz="1920" dirty="0">
                <a:latin typeface="Consolas" panose="020B0609020204030204" pitchFamily="49" charset="0"/>
              </a:rPr>
              <a:t>)</a:t>
            </a:r>
            <a:r>
              <a:rPr lang="ko-KR" altLang="en-US" sz="1920" dirty="0">
                <a:latin typeface="Consolas" panose="020B0609020204030204" pitchFamily="49" charset="0"/>
              </a:rPr>
              <a:t>된 것을 확인하십시오</a:t>
            </a:r>
            <a:r>
              <a:rPr lang="en-US" altLang="ko-KR" sz="1920" dirty="0">
                <a:latin typeface="Consolas" panose="020B0609020204030204" pitchFamily="49" charset="0"/>
              </a:rPr>
              <a:t>.</a:t>
            </a: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03309-E0FD-4310-A05B-041573AA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89A13E8-A4B1-4E13-9165-C855E7ED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GitHub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첫 </a:t>
            </a:r>
            <a:r>
              <a:rPr lang="en-US" altLang="ko-KR" dirty="0"/>
              <a:t>Repository</a:t>
            </a:r>
            <a:r>
              <a:rPr lang="ko-KR" altLang="en-US" dirty="0"/>
              <a:t>를 내 </a:t>
            </a:r>
            <a:r>
              <a:rPr lang="ko-KR" altLang="en-US" dirty="0" err="1"/>
              <a:t>컴에</a:t>
            </a:r>
            <a:r>
              <a:rPr lang="en-US" altLang="ko-KR" dirty="0"/>
              <a:t> </a:t>
            </a:r>
            <a:r>
              <a:rPr lang="ko-KR" altLang="en-US" dirty="0"/>
              <a:t>처음 복제하기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0EE459-DE52-4DC4-93F4-9729F76E1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2" t="39282" r="54597" b="25989"/>
          <a:stretch/>
        </p:blipFill>
        <p:spPr>
          <a:xfrm>
            <a:off x="621250" y="1318961"/>
            <a:ext cx="4174631" cy="254050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81899" y="2993062"/>
            <a:ext cx="1877437" cy="322076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493" dirty="0">
                <a:latin typeface="Consolas" panose="020B0609020204030204" pitchFamily="49" charset="0"/>
              </a:rPr>
              <a:t>C</a:t>
            </a:r>
            <a:r>
              <a:rPr lang="en-US" altLang="ko-KR" sz="1493" dirty="0" smtClean="0">
                <a:latin typeface="Consolas" panose="020B0609020204030204" pitchFamily="49" charset="0"/>
              </a:rPr>
              <a:t>:\GitHub\nowicx</a:t>
            </a:r>
            <a:endParaRPr lang="ko-KR" altLang="en-US" sz="1493" dirty="0">
              <a:latin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9303" y="2951961"/>
            <a:ext cx="521297" cy="404278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2027" dirty="0"/>
              <a:t>(7)</a:t>
            </a:r>
            <a:endParaRPr lang="ko-KR" altLang="en-US" sz="2027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BEEA3A-E962-49E6-B606-0BF519B67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81" t="14881" r="38284" b="58363"/>
          <a:stretch/>
        </p:blipFill>
        <p:spPr>
          <a:xfrm>
            <a:off x="6951405" y="2853223"/>
            <a:ext cx="4639234" cy="124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8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7F3223A-DC9C-40FD-BF5D-F3BC222E0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3352" y="1191786"/>
            <a:ext cx="5789018" cy="5819498"/>
          </a:xfrm>
        </p:spPr>
        <p:txBody>
          <a:bodyPr>
            <a:normAutofit/>
          </a:bodyPr>
          <a:lstStyle/>
          <a:p>
            <a:pPr marL="457200" indent="-457200" latinLnBrk="0">
              <a:buFont typeface="+mj-lt"/>
              <a:buAutoNum type="arabicPeriod"/>
            </a:pPr>
            <a:r>
              <a:rPr lang="en-US" altLang="ko-KR" sz="1920" dirty="0" smtClean="0">
                <a:latin typeface="Consolas" panose="020B0609020204030204" pitchFamily="49" charset="0"/>
              </a:rPr>
              <a:t>redirect(</a:t>
            </a:r>
            <a:r>
              <a:rPr lang="en-US" altLang="ko-KR" sz="1920" dirty="0">
                <a:latin typeface="Consolas" panose="020B0609020204030204" pitchFamily="49" charset="0"/>
              </a:rPr>
              <a:t>&gt;</a:t>
            </a:r>
            <a:r>
              <a:rPr lang="en-US" altLang="ko-KR" sz="1920" dirty="0" smtClean="0">
                <a:latin typeface="Consolas" panose="020B0609020204030204" pitchFamily="49" charset="0"/>
              </a:rPr>
              <a:t>)</a:t>
            </a:r>
            <a:r>
              <a:rPr lang="ko-KR" altLang="en-US" sz="1920" dirty="0" smtClean="0">
                <a:latin typeface="Consolas" panose="020B0609020204030204" pitchFamily="49" charset="0"/>
              </a:rPr>
              <a:t>를 사용하여 파일을 생성합니다</a:t>
            </a:r>
            <a:r>
              <a:rPr lang="en-US" altLang="ko-KR" sz="1920" dirty="0" smtClean="0">
                <a:latin typeface="Consolas" panose="020B0609020204030204" pitchFamily="49" charset="0"/>
              </a:rPr>
              <a:t> </a:t>
            </a:r>
            <a:r>
              <a:rPr lang="en-US" altLang="ko-KR" sz="1920" dirty="0" err="1" smtClean="0">
                <a:latin typeface="Consolas" panose="020B0609020204030204" pitchFamily="49" charset="0"/>
              </a:rPr>
              <a:t>dir</a:t>
            </a:r>
            <a:r>
              <a:rPr lang="en-US" altLang="ko-KR" sz="1920" dirty="0" smtClean="0">
                <a:latin typeface="Consolas" panose="020B0609020204030204" pitchFamily="49" charset="0"/>
              </a:rPr>
              <a:t> &gt; myfiles.txt </a:t>
            </a:r>
            <a:r>
              <a:rPr lang="en-US" altLang="ko-KR" sz="1920" dirty="0" smtClean="0">
                <a:latin typeface="나눔고딕" panose="020D0604000000000000" pitchFamily="50" charset="-127"/>
              </a:rPr>
              <a:t/>
            </a:r>
            <a:br>
              <a:rPr lang="en-US" altLang="ko-KR" sz="1920" dirty="0" smtClean="0">
                <a:latin typeface="나눔고딕" panose="020D0604000000000000" pitchFamily="50" charset="-127"/>
              </a:rPr>
            </a:br>
            <a:r>
              <a:rPr lang="ko-KR" altLang="en-US" sz="1920" dirty="0" smtClean="0">
                <a:latin typeface="나눔고딕" panose="020D0604000000000000" pitchFamily="50" charset="-127"/>
              </a:rPr>
              <a:t>혹은 </a:t>
            </a:r>
            <a:r>
              <a:rPr lang="en-US" altLang="ko-KR" sz="1920" dirty="0" smtClean="0">
                <a:latin typeface="나눔고딕" panose="020D0604000000000000" pitchFamily="50" charset="-127"/>
              </a:rPr>
              <a:t>echo</a:t>
            </a:r>
            <a:r>
              <a:rPr lang="ko-KR" altLang="en-US" sz="1920" dirty="0" smtClean="0">
                <a:latin typeface="나눔고딕" panose="020D0604000000000000" pitchFamily="50" charset="-127"/>
              </a:rPr>
              <a:t>를 사용하십시오</a:t>
            </a:r>
            <a:r>
              <a:rPr lang="en-US" altLang="ko-KR" sz="1920" dirty="0" smtClean="0">
                <a:latin typeface="나눔고딕" panose="020D0604000000000000" pitchFamily="50" charset="-127"/>
              </a:rPr>
              <a:t>. </a:t>
            </a:r>
            <a:br>
              <a:rPr lang="en-US" altLang="ko-KR" sz="1920" dirty="0" smtClean="0">
                <a:latin typeface="나눔고딕" panose="020D0604000000000000" pitchFamily="50" charset="-127"/>
              </a:rPr>
            </a:br>
            <a:r>
              <a:rPr lang="en-US" altLang="ko-KR" sz="1920" dirty="0">
                <a:latin typeface="Consolas" panose="020B0609020204030204" pitchFamily="49" charset="0"/>
              </a:rPr>
              <a:t>echo "Be joyful always!" &gt; myjoy.txt </a:t>
            </a:r>
            <a:r>
              <a:rPr lang="en-US" altLang="ko-KR" sz="1920" dirty="0" smtClean="0">
                <a:latin typeface="나눔고딕" panose="020D0604000000000000" pitchFamily="50" charset="-127"/>
              </a:rPr>
              <a:t/>
            </a:r>
            <a:br>
              <a:rPr lang="en-US" altLang="ko-KR" sz="1920" dirty="0" smtClean="0">
                <a:latin typeface="나눔고딕" panose="020D0604000000000000" pitchFamily="50" charset="-127"/>
              </a:rPr>
            </a:br>
            <a:r>
              <a:rPr lang="ko-KR" altLang="en-US" sz="1920" dirty="0" smtClean="0">
                <a:latin typeface="나눔고딕" panose="020D0604000000000000" pitchFamily="50" charset="-127"/>
              </a:rPr>
              <a:t>혹은 </a:t>
            </a:r>
            <a:r>
              <a:rPr lang="en-US" altLang="ko-KR" sz="1920" dirty="0" smtClean="0">
                <a:latin typeface="나눔고딕" panose="020D0604000000000000" pitchFamily="50" charset="-127"/>
              </a:rPr>
              <a:t>touch</a:t>
            </a:r>
            <a:r>
              <a:rPr lang="ko-KR" altLang="en-US" sz="1920" dirty="0" smtClean="0">
                <a:latin typeface="나눔고딕" panose="020D0604000000000000" pitchFamily="50" charset="-127"/>
              </a:rPr>
              <a:t>를 사용하면</a:t>
            </a:r>
            <a:r>
              <a:rPr lang="en-US" altLang="ko-KR" sz="1920" dirty="0" smtClean="0">
                <a:latin typeface="나눔고딕" panose="020D0604000000000000" pitchFamily="50" charset="-127"/>
              </a:rPr>
              <a:t>, empty file</a:t>
            </a:r>
            <a:r>
              <a:rPr lang="ko-KR" altLang="en-US" sz="1920" dirty="0" smtClean="0">
                <a:latin typeface="나눔고딕" panose="020D0604000000000000" pitchFamily="50" charset="-127"/>
              </a:rPr>
              <a:t>을 생성합니다</a:t>
            </a:r>
            <a:r>
              <a:rPr lang="en-US" altLang="ko-KR" sz="1920" dirty="0">
                <a:latin typeface="나눔고딕" panose="020D0604000000000000" pitchFamily="50" charset="-127"/>
              </a:rPr>
              <a:t/>
            </a:r>
            <a:br>
              <a:rPr lang="en-US" altLang="ko-KR" sz="1920" dirty="0">
                <a:latin typeface="나눔고딕" panose="020D0604000000000000" pitchFamily="50" charset="-127"/>
              </a:rPr>
            </a:br>
            <a:r>
              <a:rPr lang="en-US" altLang="ko-KR" sz="1920" dirty="0">
                <a:latin typeface="Consolas" panose="020B0609020204030204" pitchFamily="49" charset="0"/>
              </a:rPr>
              <a:t>touch mytouch.txt</a:t>
            </a:r>
            <a:r>
              <a:rPr lang="en-US" altLang="ko-KR" sz="1920" dirty="0">
                <a:latin typeface="나눔고딕" panose="020D0604000000000000" pitchFamily="50" charset="-127"/>
              </a:rPr>
              <a:t/>
            </a:r>
            <a:br>
              <a:rPr lang="en-US" altLang="ko-KR" sz="1920" dirty="0">
                <a:latin typeface="나눔고딕" panose="020D0604000000000000" pitchFamily="50" charset="-127"/>
              </a:rPr>
            </a:br>
            <a:endParaRPr lang="en-US" altLang="ko-KR" sz="1920" dirty="0">
              <a:latin typeface="나눔고딕" panose="020D0604000000000000" pitchFamily="50" charset="-127"/>
            </a:endParaRPr>
          </a:p>
          <a:p>
            <a:pPr marL="457200" indent="-457200" latinLnBrk="0">
              <a:buFont typeface="+mj-lt"/>
              <a:buAutoNum type="arabicPeriod"/>
            </a:pPr>
            <a:r>
              <a:rPr lang="en-US" altLang="ko-KR" sz="1920" dirty="0" smtClean="0">
                <a:latin typeface="나눔고딕" panose="020D0604000000000000" pitchFamily="50" charset="-127"/>
              </a:rPr>
              <a:t>GitHub </a:t>
            </a:r>
            <a:r>
              <a:rPr lang="en-US" altLang="ko-KR" sz="1920" dirty="0">
                <a:latin typeface="나눔고딕" panose="020D0604000000000000" pitchFamily="50" charset="-127"/>
              </a:rPr>
              <a:t>Desktop</a:t>
            </a:r>
            <a:r>
              <a:rPr lang="ko-KR" altLang="en-US" sz="1920" dirty="0">
                <a:latin typeface="나눔고딕" panose="020D0604000000000000" pitchFamily="50" charset="-127"/>
              </a:rPr>
              <a:t>에서 </a:t>
            </a:r>
            <a:endParaRPr lang="en-US" altLang="ko-KR" sz="1920" dirty="0" smtClean="0">
              <a:latin typeface="나눔고딕" panose="020D0604000000000000" pitchFamily="50" charset="-127"/>
            </a:endParaRPr>
          </a:p>
          <a:p>
            <a:pPr marL="883934" lvl="1" indent="-457200" latinLnBrk="0">
              <a:buFont typeface="+mj-lt"/>
              <a:buAutoNum type="arabicPeriod"/>
            </a:pPr>
            <a:r>
              <a:rPr lang="en-US" altLang="ko-KR" sz="1920" dirty="0">
                <a:latin typeface="나눔고딕" panose="020D0604000000000000" pitchFamily="50" charset="-127"/>
              </a:rPr>
              <a:t>Comment</a:t>
            </a:r>
            <a:r>
              <a:rPr lang="ko-KR" altLang="en-US" sz="1920" dirty="0">
                <a:latin typeface="나눔고딕" panose="020D0604000000000000" pitchFamily="50" charset="-127"/>
              </a:rPr>
              <a:t>를 입력하고</a:t>
            </a:r>
            <a:r>
              <a:rPr lang="en-US" altLang="ko-KR" sz="1920" dirty="0" smtClean="0">
                <a:latin typeface="나눔고딕" panose="020D0604000000000000" pitchFamily="50" charset="-127"/>
              </a:rPr>
              <a:t>,</a:t>
            </a:r>
            <a:br>
              <a:rPr lang="en-US" altLang="ko-KR" sz="1920" dirty="0" smtClean="0">
                <a:latin typeface="나눔고딕" panose="020D0604000000000000" pitchFamily="50" charset="-127"/>
              </a:rPr>
            </a:br>
            <a:r>
              <a:rPr lang="en-US" altLang="ko-KR" sz="1920" dirty="0" smtClean="0">
                <a:latin typeface="나눔고딕" panose="020D0604000000000000" pitchFamily="50" charset="-127"/>
              </a:rPr>
              <a:t>[</a:t>
            </a:r>
            <a:r>
              <a:rPr lang="en-US" altLang="ko-KR" sz="1920" dirty="0">
                <a:latin typeface="나눔고딕" panose="020D0604000000000000" pitchFamily="50" charset="-127"/>
              </a:rPr>
              <a:t>Commit to master]</a:t>
            </a:r>
            <a:r>
              <a:rPr lang="ko-KR" altLang="en-US" sz="1920" dirty="0">
                <a:latin typeface="나눔고딕" panose="020D0604000000000000" pitchFamily="50" charset="-127"/>
              </a:rPr>
              <a:t>를 실행합니다</a:t>
            </a:r>
            <a:r>
              <a:rPr lang="en-US" altLang="ko-KR" sz="1920" dirty="0">
                <a:latin typeface="나눔고딕" panose="020D0604000000000000" pitchFamily="50" charset="-127"/>
              </a:rPr>
              <a:t>. </a:t>
            </a:r>
          </a:p>
          <a:p>
            <a:pPr marL="883934" lvl="1" indent="-457200" latinLnBrk="0">
              <a:buFont typeface="+mj-lt"/>
              <a:buAutoNum type="arabicPeriod"/>
            </a:pPr>
            <a:r>
              <a:rPr lang="en-US" altLang="ko-KR" sz="1920" dirty="0" smtClean="0">
                <a:latin typeface="나눔고딕" panose="020D0604000000000000" pitchFamily="50" charset="-127"/>
              </a:rPr>
              <a:t>[</a:t>
            </a:r>
            <a:r>
              <a:rPr lang="en-US" altLang="ko-KR" sz="1920" dirty="0">
                <a:latin typeface="나눔고딕" panose="020D0604000000000000" pitchFamily="50" charset="-127"/>
              </a:rPr>
              <a:t>push origin]</a:t>
            </a:r>
            <a:r>
              <a:rPr lang="ko-KR" altLang="en-US" sz="1920" dirty="0">
                <a:latin typeface="나눔고딕" panose="020D0604000000000000" pitchFamily="50" charset="-127"/>
              </a:rPr>
              <a:t>을 </a:t>
            </a:r>
            <a:r>
              <a:rPr lang="ko-KR" altLang="en-US" sz="1920" dirty="0" smtClean="0">
                <a:latin typeface="나눔고딕" panose="020D0604000000000000" pitchFamily="50" charset="-127"/>
              </a:rPr>
              <a:t>실행하면</a:t>
            </a:r>
            <a:r>
              <a:rPr lang="en-US" altLang="ko-KR" sz="1920" dirty="0" smtClean="0">
                <a:latin typeface="나눔고딕" panose="020D0604000000000000" pitchFamily="50" charset="-127"/>
              </a:rPr>
              <a:t>, GitHub/~/</a:t>
            </a:r>
            <a:r>
              <a:rPr lang="en-US" altLang="ko-KR" sz="1920" dirty="0" err="1" smtClean="0">
                <a:latin typeface="나눔고딕" panose="020D0604000000000000" pitchFamily="50" charset="-127"/>
              </a:rPr>
              <a:t>nowicx</a:t>
            </a:r>
            <a:r>
              <a:rPr lang="ko-KR" altLang="en-US" sz="1920" dirty="0" smtClean="0">
                <a:latin typeface="나눔고딕" panose="020D0604000000000000" pitchFamily="50" charset="-127"/>
              </a:rPr>
              <a:t>에 저장됩니다</a:t>
            </a:r>
            <a:endParaRPr lang="en-US" altLang="ko-KR" sz="1920" dirty="0">
              <a:latin typeface="나눔고딕" panose="020D0604000000000000" pitchFamily="50" charset="-127"/>
            </a:endParaRPr>
          </a:p>
          <a:p>
            <a:pPr marL="457200" indent="-457200" latinLnBrk="0">
              <a:buFont typeface="+mj-lt"/>
              <a:buAutoNum type="arabicPeriod"/>
            </a:pPr>
            <a:r>
              <a:rPr lang="en-US" altLang="ko-KR" sz="1920" dirty="0">
                <a:latin typeface="나눔고딕" panose="020D0604000000000000" pitchFamily="50" charset="-127"/>
              </a:rPr>
              <a:t>GitHub</a:t>
            </a:r>
            <a:r>
              <a:rPr lang="ko-KR" altLang="en-US" sz="1920" dirty="0">
                <a:latin typeface="나눔고딕" panose="020D0604000000000000" pitchFamily="50" charset="-127"/>
              </a:rPr>
              <a:t>에 가서 새로 추가된 파일을 확인합니다</a:t>
            </a:r>
            <a:r>
              <a:rPr lang="en-US" altLang="ko-KR" sz="1920" dirty="0">
                <a:latin typeface="나눔고딕" panose="020D0604000000000000" pitchFamily="50" charset="-127"/>
              </a:rPr>
              <a:t>. </a:t>
            </a: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  <a:p>
            <a:pPr latinLnBrk="0">
              <a:buFont typeface="+mj-lt"/>
              <a:buAutoNum type="arabicPeriod" startAt="7"/>
            </a:pPr>
            <a:endParaRPr lang="en-US" altLang="ko-KR" sz="1920" dirty="0">
              <a:latin typeface="Consolas" panose="020B0609020204030204" pitchFamily="49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03309-E0FD-4310-A05B-041573AA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89A13E8-A4B1-4E13-9165-C855E7ED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 </a:t>
            </a:r>
            <a:r>
              <a:rPr lang="ko-KR" altLang="en-US" dirty="0" err="1" smtClean="0"/>
              <a:t>컴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nowicx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수정한 파일을 </a:t>
            </a:r>
            <a:r>
              <a:rPr lang="en-US" altLang="ko-KR" dirty="0" smtClean="0"/>
              <a:t>GitHub</a:t>
            </a:r>
            <a:r>
              <a:rPr lang="ko-KR" altLang="en-US" dirty="0" smtClean="0"/>
              <a:t>에 올리기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28F61B-E7DA-4906-8834-53AC0A4405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18" t="5208" r="16737" b="54681"/>
          <a:stretch/>
        </p:blipFill>
        <p:spPr>
          <a:xfrm>
            <a:off x="606472" y="1191786"/>
            <a:ext cx="5985176" cy="281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8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5">
      <a:majorFont>
        <a:latin typeface="Century Gothic"/>
        <a:ea typeface="굴림"/>
        <a:cs typeface=""/>
      </a:majorFont>
      <a:minorFont>
        <a:latin typeface="Century Gothic"/>
        <a:ea typeface="굴림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디자인 사용자 지정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디자인 사용자 지정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디자인 사용자 지정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87604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87604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3893</TotalTime>
  <Words>1116</Words>
  <Application>Microsoft Office PowerPoint</Application>
  <PresentationFormat>사용자 지정</PresentationFormat>
  <Paragraphs>159</Paragraphs>
  <Slides>17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굴림</vt:lpstr>
      <vt:lpstr>나눔고딕</vt:lpstr>
      <vt:lpstr>맑은 고딕</vt:lpstr>
      <vt:lpstr>Arial Rounded MT Bold</vt:lpstr>
      <vt:lpstr>Century Gothic</vt:lpstr>
      <vt:lpstr>Consolas</vt:lpstr>
      <vt:lpstr>Helvetica</vt:lpstr>
      <vt:lpstr>Wingdings</vt:lpstr>
      <vt:lpstr>1_고려청자</vt:lpstr>
      <vt:lpstr>PowerPoint 프레젠테이션</vt:lpstr>
      <vt:lpstr>Git, GitHub, &amp; GitHub Desktop</vt:lpstr>
      <vt:lpstr>GitHub Desktop 사용법 </vt:lpstr>
      <vt:lpstr>GitHub Desktop 사용법 </vt:lpstr>
      <vt:lpstr>GitHub 첫 Repository 만들기 </vt:lpstr>
      <vt:lpstr>GitHub 첫 Repository 만들기 </vt:lpstr>
      <vt:lpstr>GitHub 첫 Repository를 내 컴에 처음 복제하기 </vt:lpstr>
      <vt:lpstr>GitHub 첫 Repository를 내 컴에 처음 복제하기 </vt:lpstr>
      <vt:lpstr>내 컴(nowicx)에서 수정한 파일을 GitHub에 올리기 </vt:lpstr>
      <vt:lpstr>데이터 구조 Repository를 내 컴(nowic)에 복제하기</vt:lpstr>
      <vt:lpstr>데이터 구조 Repository를 내 컴(nowic)에 복제하기</vt:lpstr>
      <vt:lpstr>데이터 구조 Repository를 내 컴(nowic)에 복제하기</vt:lpstr>
      <vt:lpstr>데이터 구조 Repository를 내 컴(nowic)에 복제하기</vt:lpstr>
      <vt:lpstr>데이터 구조 Repository를 내 컴(nowic)에 복제하기</vt:lpstr>
      <vt:lpstr>Installing Git – the easy way</vt:lpstr>
      <vt:lpstr>내 컴의 GitHub/nowic &amp; nowicx Repository 다루기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조건문의 활용 3주차_03</dc:title>
  <dc:creator>user</dc:creator>
  <cp:lastModifiedBy>User</cp:lastModifiedBy>
  <cp:revision>324</cp:revision>
  <dcterms:modified xsi:type="dcterms:W3CDTF">2022-02-26T00:01:51Z</dcterms:modified>
</cp:coreProperties>
</file>